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7a5712ac6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ae77a105b4fe1"/>
  </p:sldMasterIdLst>
  <p:sldIdLst>
    <p:sldId xmlns:r="http://schemas.openxmlformats.org/officeDocument/2006/relationships" id="256" r:id="Rba2fff014b624a34"/>
    <p:sldId xmlns:r="http://schemas.openxmlformats.org/officeDocument/2006/relationships" id="257" r:id="Rd4b1b19d2d8b406c"/>
    <p:sldId xmlns:r="http://schemas.openxmlformats.org/officeDocument/2006/relationships" id="258" r:id="Rb8de4abaeea84d74"/>
    <p:sldId xmlns:r="http://schemas.openxmlformats.org/officeDocument/2006/relationships" id="259" r:id="R93370cf00a664b9c"/>
    <p:sldId xmlns:r="http://schemas.openxmlformats.org/officeDocument/2006/relationships" id="260" r:id="R856ca176cce9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ae77a105b4fe1" /><Relationship Type="http://schemas.openxmlformats.org/officeDocument/2006/relationships/slide" Target="/ppt/slides/slide1.xml" Id="Rba2fff014b624a34" /><Relationship Type="http://schemas.openxmlformats.org/officeDocument/2006/relationships/slide" Target="/ppt/slides/slide2.xml" Id="Rd4b1b19d2d8b406c" /><Relationship Type="http://schemas.openxmlformats.org/officeDocument/2006/relationships/slide" Target="/ppt/slides/slide3.xml" Id="Rb8de4abaeea84d74" /><Relationship Type="http://schemas.openxmlformats.org/officeDocument/2006/relationships/slide" Target="/ppt/slides/slide4.xml" Id="R93370cf00a664b9c" /><Relationship Type="http://schemas.openxmlformats.org/officeDocument/2006/relationships/slide" Target="/ppt/slides/slide5.xml" Id="R856ca176cce9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9ba5c9902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7aaf3d9842fe" /><Relationship Type="http://schemas.openxmlformats.org/officeDocument/2006/relationships/theme" Target="/ppt/slideMasters/theme/theme1.xml" Id="R7c8c58eb7dcf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77aaf3d98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1f2974d7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afd13ae7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04955e71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efa87ae3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67966c961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