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ba88b7ef3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31ef380a44101"/>
  </p:sldMasterIdLst>
  <p:sldIdLst>
    <p:sldId xmlns:r="http://schemas.openxmlformats.org/officeDocument/2006/relationships" id="256" r:id="R8ba09b38f2304db0"/>
    <p:sldId xmlns:r="http://schemas.openxmlformats.org/officeDocument/2006/relationships" id="257" r:id="Rf5b7db22c3dd4b0f"/>
    <p:sldId xmlns:r="http://schemas.openxmlformats.org/officeDocument/2006/relationships" id="258" r:id="R9e571673b0374336"/>
    <p:sldId xmlns:r="http://schemas.openxmlformats.org/officeDocument/2006/relationships" id="259" r:id="R11b07f68619f4904"/>
    <p:sldId xmlns:r="http://schemas.openxmlformats.org/officeDocument/2006/relationships" id="260" r:id="R8a5250c6795a4762"/>
    <p:sldId xmlns:r="http://schemas.openxmlformats.org/officeDocument/2006/relationships" id="261" r:id="Rdefb6466030d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31ef380a44101" /><Relationship Type="http://schemas.openxmlformats.org/officeDocument/2006/relationships/slide" Target="/ppt/slides/slide1.xml" Id="R8ba09b38f2304db0" /><Relationship Type="http://schemas.openxmlformats.org/officeDocument/2006/relationships/slide" Target="/ppt/slides/slide2.xml" Id="Rf5b7db22c3dd4b0f" /><Relationship Type="http://schemas.openxmlformats.org/officeDocument/2006/relationships/slide" Target="/ppt/slides/slide3.xml" Id="R9e571673b0374336" /><Relationship Type="http://schemas.openxmlformats.org/officeDocument/2006/relationships/slide" Target="/ppt/slides/slide4.xml" Id="R11b07f68619f4904" /><Relationship Type="http://schemas.openxmlformats.org/officeDocument/2006/relationships/slide" Target="/ppt/slides/slide5.xml" Id="R8a5250c6795a4762" /><Relationship Type="http://schemas.openxmlformats.org/officeDocument/2006/relationships/slide" Target="/ppt/slides/slide6.xml" Id="Rdefb6466030d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d420a01c2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a579e57554b97" /><Relationship Type="http://schemas.openxmlformats.org/officeDocument/2006/relationships/theme" Target="/ppt/slideMasters/theme/theme1.xml" Id="Refd40fa46e6d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6a579e5755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5f853be23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a4536258d45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374ebc245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67561594a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3006653d2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ae30f273d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HØLAND OG SETSKOG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SPAREBANK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ELVERK SA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BJØRKNES JAN GERHARD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HOLMEDAHL OLAV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