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b2ff1f379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efd8daf3e4143"/>
  </p:sldMasterIdLst>
  <p:sldIdLst>
    <p:sldId xmlns:r="http://schemas.openxmlformats.org/officeDocument/2006/relationships" id="256" r:id="Rc3775b8b74f64317"/>
    <p:sldId xmlns:r="http://schemas.openxmlformats.org/officeDocument/2006/relationships" id="257" r:id="R2cd4bb8e29f04053"/>
    <p:sldId xmlns:r="http://schemas.openxmlformats.org/officeDocument/2006/relationships" id="258" r:id="R16c8eb35228f4640"/>
    <p:sldId xmlns:r="http://schemas.openxmlformats.org/officeDocument/2006/relationships" id="259" r:id="Red38a9feef054de3"/>
    <p:sldId xmlns:r="http://schemas.openxmlformats.org/officeDocument/2006/relationships" id="260" r:id="Rd8b029e36fbb4755"/>
    <p:sldId xmlns:r="http://schemas.openxmlformats.org/officeDocument/2006/relationships" id="261" r:id="Rd25160fdf343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efd8daf3e4143" /><Relationship Type="http://schemas.openxmlformats.org/officeDocument/2006/relationships/slide" Target="/ppt/slides/slide1.xml" Id="Rc3775b8b74f64317" /><Relationship Type="http://schemas.openxmlformats.org/officeDocument/2006/relationships/slide" Target="/ppt/slides/slide2.xml" Id="R2cd4bb8e29f04053" /><Relationship Type="http://schemas.openxmlformats.org/officeDocument/2006/relationships/slide" Target="/ppt/slides/slide3.xml" Id="R16c8eb35228f4640" /><Relationship Type="http://schemas.openxmlformats.org/officeDocument/2006/relationships/slide" Target="/ppt/slides/slide4.xml" Id="Red38a9feef054de3" /><Relationship Type="http://schemas.openxmlformats.org/officeDocument/2006/relationships/slide" Target="/ppt/slides/slide5.xml" Id="Rd8b029e36fbb4755" /><Relationship Type="http://schemas.openxmlformats.org/officeDocument/2006/relationships/slide" Target="/ppt/slides/slide6.xml" Id="Rd25160fdf343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e9ab03b62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5a1c53d7b49f8" /><Relationship Type="http://schemas.openxmlformats.org/officeDocument/2006/relationships/theme" Target="/ppt/slideMasters/theme/theme1.xml" Id="R551a76fb3460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5a1c53d7b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09046c83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53ab2f3f7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30e4f09fe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a92ba0ebc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b53ed0fbc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ca1c1c458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LAUVSNES KITTY TØRNBY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