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3e3e3246b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de88e391e4a12"/>
  </p:sldMasterIdLst>
  <p:sldIdLst>
    <p:sldId xmlns:r="http://schemas.openxmlformats.org/officeDocument/2006/relationships" id="256" r:id="R92c3a6d81d8e46be"/>
    <p:sldId xmlns:r="http://schemas.openxmlformats.org/officeDocument/2006/relationships" id="257" r:id="Rd1f0674ed86242b0"/>
    <p:sldId xmlns:r="http://schemas.openxmlformats.org/officeDocument/2006/relationships" id="258" r:id="R2719e477f6a74700"/>
    <p:sldId xmlns:r="http://schemas.openxmlformats.org/officeDocument/2006/relationships" id="259" r:id="Rd43076f38d204d4d"/>
    <p:sldId xmlns:r="http://schemas.openxmlformats.org/officeDocument/2006/relationships" id="260" r:id="R86f4c2e8ffe24952"/>
    <p:sldId xmlns:r="http://schemas.openxmlformats.org/officeDocument/2006/relationships" id="261" r:id="R3b50d89f5a8a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de88e391e4a12" /><Relationship Type="http://schemas.openxmlformats.org/officeDocument/2006/relationships/slide" Target="/ppt/slides/slide1.xml" Id="R92c3a6d81d8e46be" /><Relationship Type="http://schemas.openxmlformats.org/officeDocument/2006/relationships/slide" Target="/ppt/slides/slide2.xml" Id="Rd1f0674ed86242b0" /><Relationship Type="http://schemas.openxmlformats.org/officeDocument/2006/relationships/slide" Target="/ppt/slides/slide3.xml" Id="R2719e477f6a74700" /><Relationship Type="http://schemas.openxmlformats.org/officeDocument/2006/relationships/slide" Target="/ppt/slides/slide4.xml" Id="Rd43076f38d204d4d" /><Relationship Type="http://schemas.openxmlformats.org/officeDocument/2006/relationships/slide" Target="/ppt/slides/slide5.xml" Id="R86f4c2e8ffe24952" /><Relationship Type="http://schemas.openxmlformats.org/officeDocument/2006/relationships/slide" Target="/ppt/slides/slide6.xml" Id="R3b50d89f5a8a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4817c61f5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ba97d4070416f" /><Relationship Type="http://schemas.openxmlformats.org/officeDocument/2006/relationships/theme" Target="/ppt/slideMasters/theme/theme1.xml" Id="Rc168404d3fbd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ba97d4070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994bc1a1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e1e0b0ad8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bea83f09f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00025de1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0efcc889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a4c9916a1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TRØGSTAD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796 057 000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5 264 501 000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