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1cada39864c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c1fe045c94aa8"/>
  </p:sldMasterIdLst>
  <p:sldIdLst>
    <p:sldId xmlns:r="http://schemas.openxmlformats.org/officeDocument/2006/relationships" id="256" r:id="R07d3a4ddea374a12"/>
    <p:sldId xmlns:r="http://schemas.openxmlformats.org/officeDocument/2006/relationships" id="257" r:id="Rce5ca86cd831482d"/>
    <p:sldId xmlns:r="http://schemas.openxmlformats.org/officeDocument/2006/relationships" id="258" r:id="R83da7d4ec4684c19"/>
    <p:sldId xmlns:r="http://schemas.openxmlformats.org/officeDocument/2006/relationships" id="259" r:id="R313c5554965741d1"/>
    <p:sldId xmlns:r="http://schemas.openxmlformats.org/officeDocument/2006/relationships" id="260" r:id="R7fbe8d0b9ac1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c1fe045c94aa8" /><Relationship Type="http://schemas.openxmlformats.org/officeDocument/2006/relationships/slide" Target="/ppt/slides/slide1.xml" Id="R07d3a4ddea374a12" /><Relationship Type="http://schemas.openxmlformats.org/officeDocument/2006/relationships/slide" Target="/ppt/slides/slide2.xml" Id="Rce5ca86cd831482d" /><Relationship Type="http://schemas.openxmlformats.org/officeDocument/2006/relationships/slide" Target="/ppt/slides/slide3.xml" Id="R83da7d4ec4684c19" /><Relationship Type="http://schemas.openxmlformats.org/officeDocument/2006/relationships/slide" Target="/ppt/slides/slide4.xml" Id="R313c5554965741d1" /><Relationship Type="http://schemas.openxmlformats.org/officeDocument/2006/relationships/slide" Target="/ppt/slides/slide5.xml" Id="R7fbe8d0b9ac1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df9e5adf5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1bb3af18445a6" /><Relationship Type="http://schemas.openxmlformats.org/officeDocument/2006/relationships/theme" Target="/ppt/slideMasters/theme/theme1.xml" Id="Ra07d484c987b42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1bb3af18445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be2e1d184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62ab8f52f49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018a02d2f42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800e30b2e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a6dacd06a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ØKONOMITJENESTER JÆREN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ØKONOMITJENESTER JÆREN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Sandtjønnbakken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937 628 676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