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c371b0b06c4d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6979a4806c44f2"/>
  </p:sldMasterIdLst>
  <p:sldIdLst>
    <p:sldId xmlns:r="http://schemas.openxmlformats.org/officeDocument/2006/relationships" id="256" r:id="Rb1ee873e489b471c"/>
    <p:sldId xmlns:r="http://schemas.openxmlformats.org/officeDocument/2006/relationships" id="257" r:id="Rbd3dd8fe86c84368"/>
    <p:sldId xmlns:r="http://schemas.openxmlformats.org/officeDocument/2006/relationships" id="258" r:id="Rc80a27ba16e143eb"/>
    <p:sldId xmlns:r="http://schemas.openxmlformats.org/officeDocument/2006/relationships" id="259" r:id="R1cfdcea5e3374a2e"/>
    <p:sldId xmlns:r="http://schemas.openxmlformats.org/officeDocument/2006/relationships" id="260" r:id="R0844ba5745d84eef"/>
    <p:sldId xmlns:r="http://schemas.openxmlformats.org/officeDocument/2006/relationships" id="261" r:id="R43359c4992f7482a"/>
    <p:sldId xmlns:r="http://schemas.openxmlformats.org/officeDocument/2006/relationships" id="262" r:id="R804bbbb938124b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6979a4806c44f2" /><Relationship Type="http://schemas.openxmlformats.org/officeDocument/2006/relationships/slide" Target="/ppt/slides/slide1.xml" Id="Rb1ee873e489b471c" /><Relationship Type="http://schemas.openxmlformats.org/officeDocument/2006/relationships/slide" Target="/ppt/slides/slide2.xml" Id="Rbd3dd8fe86c84368" /><Relationship Type="http://schemas.openxmlformats.org/officeDocument/2006/relationships/slide" Target="/ppt/slides/slide3.xml" Id="Rc80a27ba16e143eb" /><Relationship Type="http://schemas.openxmlformats.org/officeDocument/2006/relationships/slide" Target="/ppt/slides/slide4.xml" Id="R1cfdcea5e3374a2e" /><Relationship Type="http://schemas.openxmlformats.org/officeDocument/2006/relationships/slide" Target="/ppt/slides/slide5.xml" Id="R0844ba5745d84eef" /><Relationship Type="http://schemas.openxmlformats.org/officeDocument/2006/relationships/slide" Target="/ppt/slides/slide6.xml" Id="R43359c4992f7482a" /><Relationship Type="http://schemas.openxmlformats.org/officeDocument/2006/relationships/slide" Target="/ppt/slides/slide7.xml" Id="R804bbbb938124b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0cc19dfe443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ad3eb1a844ce4" /><Relationship Type="http://schemas.openxmlformats.org/officeDocument/2006/relationships/theme" Target="/ppt/slideMasters/theme/theme1.xml" Id="R0366c972caf243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4ad3eb1a844c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f887d72b347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bff000cfb46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e800a976543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36553fd6c4f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faa02d85941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3fb85facb4b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1efc6158642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ANDERSSEN BYGG INVEST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ANDERSSEN BYGG INVEST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−1 154 660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79 879 046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454 685 012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527 805 147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ANDERSSEN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Schultz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937 506 678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