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b9aa6640a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d16891ced4b8c"/>
  </p:sldMasterIdLst>
  <p:sldIdLst>
    <p:sldId xmlns:r="http://schemas.openxmlformats.org/officeDocument/2006/relationships" id="256" r:id="R148aed4cbfb64bfe"/>
    <p:sldId xmlns:r="http://schemas.openxmlformats.org/officeDocument/2006/relationships" id="257" r:id="Rcd710a2051ab4cbd"/>
    <p:sldId xmlns:r="http://schemas.openxmlformats.org/officeDocument/2006/relationships" id="258" r:id="R2aa793b855e54f11"/>
    <p:sldId xmlns:r="http://schemas.openxmlformats.org/officeDocument/2006/relationships" id="259" r:id="Rea6abe03d3934cd5"/>
    <p:sldId xmlns:r="http://schemas.openxmlformats.org/officeDocument/2006/relationships" id="260" r:id="R1e648223744c4bce"/>
    <p:sldId xmlns:r="http://schemas.openxmlformats.org/officeDocument/2006/relationships" id="261" r:id="R961326f2250c402a"/>
    <p:sldId xmlns:r="http://schemas.openxmlformats.org/officeDocument/2006/relationships" id="262" r:id="R9e8e8a20da92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d16891ced4b8c" /><Relationship Type="http://schemas.openxmlformats.org/officeDocument/2006/relationships/slide" Target="/ppt/slides/slide1.xml" Id="R148aed4cbfb64bfe" /><Relationship Type="http://schemas.openxmlformats.org/officeDocument/2006/relationships/slide" Target="/ppt/slides/slide2.xml" Id="Rcd710a2051ab4cbd" /><Relationship Type="http://schemas.openxmlformats.org/officeDocument/2006/relationships/slide" Target="/ppt/slides/slide3.xml" Id="R2aa793b855e54f11" /><Relationship Type="http://schemas.openxmlformats.org/officeDocument/2006/relationships/slide" Target="/ppt/slides/slide4.xml" Id="Rea6abe03d3934cd5" /><Relationship Type="http://schemas.openxmlformats.org/officeDocument/2006/relationships/slide" Target="/ppt/slides/slide5.xml" Id="R1e648223744c4bce" /><Relationship Type="http://schemas.openxmlformats.org/officeDocument/2006/relationships/slide" Target="/ppt/slides/slide6.xml" Id="R961326f2250c402a" /><Relationship Type="http://schemas.openxmlformats.org/officeDocument/2006/relationships/slide" Target="/ppt/slides/slide7.xml" Id="R9e8e8a20da92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46bad6328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42f7b87dd4a39" /><Relationship Type="http://schemas.openxmlformats.org/officeDocument/2006/relationships/theme" Target="/ppt/slideMasters/theme/theme1.xml" Id="Racb8c022fcd5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42f7b87dd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0c0aaf4b7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6ec064e52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beb38480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2cd51c15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89a48abf3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076d4289840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7ca58149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HAGESTANDE DAG TORE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