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7399fad48448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db2908947f4080"/>
  </p:sldMasterIdLst>
  <p:sldIdLst>
    <p:sldId xmlns:r="http://schemas.openxmlformats.org/officeDocument/2006/relationships" id="256" r:id="Re0a2c7c882214309"/>
    <p:sldId xmlns:r="http://schemas.openxmlformats.org/officeDocument/2006/relationships" id="257" r:id="Ra2ae1dd8fb7f42b2"/>
    <p:sldId xmlns:r="http://schemas.openxmlformats.org/officeDocument/2006/relationships" id="258" r:id="Rb12f2fc0be3d4b5f"/>
    <p:sldId xmlns:r="http://schemas.openxmlformats.org/officeDocument/2006/relationships" id="259" r:id="Rff9dad42680c4059"/>
    <p:sldId xmlns:r="http://schemas.openxmlformats.org/officeDocument/2006/relationships" id="260" r:id="R4c52d81d0dc343f0"/>
    <p:sldId xmlns:r="http://schemas.openxmlformats.org/officeDocument/2006/relationships" id="261" r:id="Rcc83457f433640d1"/>
    <p:sldId xmlns:r="http://schemas.openxmlformats.org/officeDocument/2006/relationships" id="262" r:id="R758deefbdb274f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db2908947f4080" /><Relationship Type="http://schemas.openxmlformats.org/officeDocument/2006/relationships/slide" Target="/ppt/slides/slide1.xml" Id="Re0a2c7c882214309" /><Relationship Type="http://schemas.openxmlformats.org/officeDocument/2006/relationships/slide" Target="/ppt/slides/slide2.xml" Id="Ra2ae1dd8fb7f42b2" /><Relationship Type="http://schemas.openxmlformats.org/officeDocument/2006/relationships/slide" Target="/ppt/slides/slide3.xml" Id="Rb12f2fc0be3d4b5f" /><Relationship Type="http://schemas.openxmlformats.org/officeDocument/2006/relationships/slide" Target="/ppt/slides/slide4.xml" Id="Rff9dad42680c4059" /><Relationship Type="http://schemas.openxmlformats.org/officeDocument/2006/relationships/slide" Target="/ppt/slides/slide5.xml" Id="R4c52d81d0dc343f0" /><Relationship Type="http://schemas.openxmlformats.org/officeDocument/2006/relationships/slide" Target="/ppt/slides/slide6.xml" Id="Rcc83457f433640d1" /><Relationship Type="http://schemas.openxmlformats.org/officeDocument/2006/relationships/slide" Target="/ppt/slides/slide7.xml" Id="R758deefbdb274f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f7306c98a041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f45d7cb7c422f" /><Relationship Type="http://schemas.openxmlformats.org/officeDocument/2006/relationships/theme" Target="/ppt/slideMasters/theme/theme1.xml" Id="Ra353e15f1fa842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7f45d7cb7c42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eebf35a4b47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2c0df17f64a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1e045cbf943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c3a81771940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72e07a4da40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6642d53a94c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3fb3550cb44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NORDNORSK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NORDNORSK REVISJON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29 183 631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3 934 804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3 145 824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4 922 803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14 969 388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NNR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06 89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firmapost@nordnorskrevisjon.no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www.nordnorskrevisjon.no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936 929 443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