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5a6aedd90f49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5a45515e9948fe"/>
  </p:sldMasterIdLst>
  <p:sldIdLst>
    <p:sldId xmlns:r="http://schemas.openxmlformats.org/officeDocument/2006/relationships" id="256" r:id="R48ef18a1bcda4412"/>
    <p:sldId xmlns:r="http://schemas.openxmlformats.org/officeDocument/2006/relationships" id="257" r:id="Ra438ef77144d4706"/>
    <p:sldId xmlns:r="http://schemas.openxmlformats.org/officeDocument/2006/relationships" id="258" r:id="R72ed2e5cd4f64618"/>
    <p:sldId xmlns:r="http://schemas.openxmlformats.org/officeDocument/2006/relationships" id="259" r:id="R3b2ae6856fd24ab5"/>
    <p:sldId xmlns:r="http://schemas.openxmlformats.org/officeDocument/2006/relationships" id="260" r:id="Rbb70c2c3b1814486"/>
    <p:sldId xmlns:r="http://schemas.openxmlformats.org/officeDocument/2006/relationships" id="261" r:id="R73e181dc8e8f4c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5a45515e9948fe" /><Relationship Type="http://schemas.openxmlformats.org/officeDocument/2006/relationships/slide" Target="/ppt/slides/slide1.xml" Id="R48ef18a1bcda4412" /><Relationship Type="http://schemas.openxmlformats.org/officeDocument/2006/relationships/slide" Target="/ppt/slides/slide2.xml" Id="Ra438ef77144d4706" /><Relationship Type="http://schemas.openxmlformats.org/officeDocument/2006/relationships/slide" Target="/ppt/slides/slide3.xml" Id="R72ed2e5cd4f64618" /><Relationship Type="http://schemas.openxmlformats.org/officeDocument/2006/relationships/slide" Target="/ppt/slides/slide4.xml" Id="R3b2ae6856fd24ab5" /><Relationship Type="http://schemas.openxmlformats.org/officeDocument/2006/relationships/slide" Target="/ppt/slides/slide5.xml" Id="Rbb70c2c3b1814486" /><Relationship Type="http://schemas.openxmlformats.org/officeDocument/2006/relationships/slide" Target="/ppt/slides/slide6.xml" Id="R73e181dc8e8f4c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fc8b8f7cb54e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cfca866f1493a" /><Relationship Type="http://schemas.openxmlformats.org/officeDocument/2006/relationships/theme" Target="/ppt/slideMasters/theme/theme1.xml" Id="Rdabf4d3fe63d4c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4cfca866f149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43e4ab98043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7e927ba0648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51e2711d74d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9ed97a1f04e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358f231dd45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94803886f4f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 GATE 46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46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2 807 297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3 032 828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936 729 967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