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33e9d7251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564cddbdd451e"/>
  </p:sldMasterIdLst>
  <p:sldIdLst>
    <p:sldId xmlns:r="http://schemas.openxmlformats.org/officeDocument/2006/relationships" id="256" r:id="R0dc06cfe7ad74d53"/>
    <p:sldId xmlns:r="http://schemas.openxmlformats.org/officeDocument/2006/relationships" id="257" r:id="Rbe9bef59ab12432e"/>
    <p:sldId xmlns:r="http://schemas.openxmlformats.org/officeDocument/2006/relationships" id="258" r:id="R2e98bceb767347ed"/>
    <p:sldId xmlns:r="http://schemas.openxmlformats.org/officeDocument/2006/relationships" id="259" r:id="Ra931025fa43342d0"/>
    <p:sldId xmlns:r="http://schemas.openxmlformats.org/officeDocument/2006/relationships" id="260" r:id="R7e6ee72051294e9d"/>
    <p:sldId xmlns:r="http://schemas.openxmlformats.org/officeDocument/2006/relationships" id="261" r:id="Rd286faa10a8f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564cddbdd451e" /><Relationship Type="http://schemas.openxmlformats.org/officeDocument/2006/relationships/slide" Target="/ppt/slides/slide1.xml" Id="R0dc06cfe7ad74d53" /><Relationship Type="http://schemas.openxmlformats.org/officeDocument/2006/relationships/slide" Target="/ppt/slides/slide2.xml" Id="Rbe9bef59ab12432e" /><Relationship Type="http://schemas.openxmlformats.org/officeDocument/2006/relationships/slide" Target="/ppt/slides/slide3.xml" Id="R2e98bceb767347ed" /><Relationship Type="http://schemas.openxmlformats.org/officeDocument/2006/relationships/slide" Target="/ppt/slides/slide4.xml" Id="Ra931025fa43342d0" /><Relationship Type="http://schemas.openxmlformats.org/officeDocument/2006/relationships/slide" Target="/ppt/slides/slide5.xml" Id="R7e6ee72051294e9d" /><Relationship Type="http://schemas.openxmlformats.org/officeDocument/2006/relationships/slide" Target="/ppt/slides/slide6.xml" Id="Rd286faa10a8f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0cafca860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0a7bd8044143" /><Relationship Type="http://schemas.openxmlformats.org/officeDocument/2006/relationships/theme" Target="/ppt/slideMasters/theme/theme1.xml" Id="Rf89dc8668731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a0a7bd804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9c2064b0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984df9999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046fcb1e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86a9c3f9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8d905dbe4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46317979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