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7670da4af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d18bac49548ca"/>
  </p:sldMasterIdLst>
  <p:sldIdLst>
    <p:sldId xmlns:r="http://schemas.openxmlformats.org/officeDocument/2006/relationships" id="256" r:id="R3d28c41f04e841d4"/>
    <p:sldId xmlns:r="http://schemas.openxmlformats.org/officeDocument/2006/relationships" id="257" r:id="R19ab6b949d864ab4"/>
    <p:sldId xmlns:r="http://schemas.openxmlformats.org/officeDocument/2006/relationships" id="258" r:id="R5e5c7e7872844856"/>
    <p:sldId xmlns:r="http://schemas.openxmlformats.org/officeDocument/2006/relationships" id="259" r:id="R7d73c43056bd4642"/>
    <p:sldId xmlns:r="http://schemas.openxmlformats.org/officeDocument/2006/relationships" id="260" r:id="R51e942b112f84c7d"/>
    <p:sldId xmlns:r="http://schemas.openxmlformats.org/officeDocument/2006/relationships" id="261" r:id="Rc0bf499e2cfb4aa2"/>
    <p:sldId xmlns:r="http://schemas.openxmlformats.org/officeDocument/2006/relationships" id="262" r:id="Rc22a95d67459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d18bac49548ca" /><Relationship Type="http://schemas.openxmlformats.org/officeDocument/2006/relationships/slide" Target="/ppt/slides/slide1.xml" Id="R3d28c41f04e841d4" /><Relationship Type="http://schemas.openxmlformats.org/officeDocument/2006/relationships/slide" Target="/ppt/slides/slide2.xml" Id="R19ab6b949d864ab4" /><Relationship Type="http://schemas.openxmlformats.org/officeDocument/2006/relationships/slide" Target="/ppt/slides/slide3.xml" Id="R5e5c7e7872844856" /><Relationship Type="http://schemas.openxmlformats.org/officeDocument/2006/relationships/slide" Target="/ppt/slides/slide4.xml" Id="R7d73c43056bd4642" /><Relationship Type="http://schemas.openxmlformats.org/officeDocument/2006/relationships/slide" Target="/ppt/slides/slide5.xml" Id="R51e942b112f84c7d" /><Relationship Type="http://schemas.openxmlformats.org/officeDocument/2006/relationships/slide" Target="/ppt/slides/slide6.xml" Id="Rc0bf499e2cfb4aa2" /><Relationship Type="http://schemas.openxmlformats.org/officeDocument/2006/relationships/slide" Target="/ppt/slides/slide7.xml" Id="Rc22a95d67459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804103d69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7d1deb25f48b7" /><Relationship Type="http://schemas.openxmlformats.org/officeDocument/2006/relationships/theme" Target="/ppt/slideMasters/theme/theme1.xml" Id="R1d251502e722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7d1deb25f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4ebfa9349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073890a4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f122c313e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f946b3a574a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66f0d0412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f48fb445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8fc2f9b2a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EDLU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21 786 101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EIDTANG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Edmunds 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936 725 953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