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1a7e4dd87942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c2fb08edf74325"/>
  </p:sldMasterIdLst>
  <p:sldIdLst>
    <p:sldId xmlns:r="http://schemas.openxmlformats.org/officeDocument/2006/relationships" id="256" r:id="R67503db7b1dc4b05"/>
    <p:sldId xmlns:r="http://schemas.openxmlformats.org/officeDocument/2006/relationships" id="257" r:id="Rf44324f88b444677"/>
    <p:sldId xmlns:r="http://schemas.openxmlformats.org/officeDocument/2006/relationships" id="258" r:id="R2fc8b2297fc54f74"/>
    <p:sldId xmlns:r="http://schemas.openxmlformats.org/officeDocument/2006/relationships" id="259" r:id="Rc935655e763b4f98"/>
    <p:sldId xmlns:r="http://schemas.openxmlformats.org/officeDocument/2006/relationships" id="260" r:id="R0f452017b13c45be"/>
    <p:sldId xmlns:r="http://schemas.openxmlformats.org/officeDocument/2006/relationships" id="261" r:id="R3902ea9afa3b4857"/>
    <p:sldId xmlns:r="http://schemas.openxmlformats.org/officeDocument/2006/relationships" id="262" r:id="R475e7362fa1740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2fb08edf74325" /><Relationship Type="http://schemas.openxmlformats.org/officeDocument/2006/relationships/slide" Target="/ppt/slides/slide1.xml" Id="R67503db7b1dc4b05" /><Relationship Type="http://schemas.openxmlformats.org/officeDocument/2006/relationships/slide" Target="/ppt/slides/slide2.xml" Id="Rf44324f88b444677" /><Relationship Type="http://schemas.openxmlformats.org/officeDocument/2006/relationships/slide" Target="/ppt/slides/slide3.xml" Id="R2fc8b2297fc54f74" /><Relationship Type="http://schemas.openxmlformats.org/officeDocument/2006/relationships/slide" Target="/ppt/slides/slide4.xml" Id="Rc935655e763b4f98" /><Relationship Type="http://schemas.openxmlformats.org/officeDocument/2006/relationships/slide" Target="/ppt/slides/slide5.xml" Id="R0f452017b13c45be" /><Relationship Type="http://schemas.openxmlformats.org/officeDocument/2006/relationships/slide" Target="/ppt/slides/slide6.xml" Id="R3902ea9afa3b4857" /><Relationship Type="http://schemas.openxmlformats.org/officeDocument/2006/relationships/slide" Target="/ppt/slides/slide7.xml" Id="R475e7362fa1740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18d0f650943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5137ba4a04b81" /><Relationship Type="http://schemas.openxmlformats.org/officeDocument/2006/relationships/theme" Target="/ppt/slideMasters/theme/theme1.xml" Id="Re4e5543df90244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65137ba4a04b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3a1ea2c8e44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fdc50982a43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d551ac41d41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c4d77cee94e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c8d60a07e46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39bec5e864b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e19a414bb4b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HALIBUT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HALIBUT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HALIBUT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HALIBUT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HALIBUT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HALIBUT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HALIBUT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JAKOB JØRGENSEN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HALIBUT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Hemingveien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936 713 963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HALIBUT HOLDING AS</a:t>
            </a:r>
          </a:p>
        </p:txBody>
      </p:sp>
    </p:spTree>
  </p:cSld>
  <p:clrMapOvr>
    <a:masterClrMapping xmlns:a="http://schemas.openxmlformats.org/drawingml/2006/main"/>
  </p:clrMapOvr>
</p:sld>
</file>