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ac38323add41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d8b829efc24d47"/>
  </p:sldMasterIdLst>
  <p:sldIdLst>
    <p:sldId xmlns:r="http://schemas.openxmlformats.org/officeDocument/2006/relationships" id="256" r:id="Rb9245567a1bb4ec8"/>
    <p:sldId xmlns:r="http://schemas.openxmlformats.org/officeDocument/2006/relationships" id="257" r:id="R8bf9e90da8c940eb"/>
    <p:sldId xmlns:r="http://schemas.openxmlformats.org/officeDocument/2006/relationships" id="258" r:id="R35934bfdd4994e16"/>
    <p:sldId xmlns:r="http://schemas.openxmlformats.org/officeDocument/2006/relationships" id="259" r:id="R1265e82b02ba4c22"/>
    <p:sldId xmlns:r="http://schemas.openxmlformats.org/officeDocument/2006/relationships" id="260" r:id="Rd8f488bcbf584a06"/>
    <p:sldId xmlns:r="http://schemas.openxmlformats.org/officeDocument/2006/relationships" id="261" r:id="R7339a7eed16a4f7e"/>
    <p:sldId xmlns:r="http://schemas.openxmlformats.org/officeDocument/2006/relationships" id="262" r:id="R5f4afebfce8f4e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d8b829efc24d47" /><Relationship Type="http://schemas.openxmlformats.org/officeDocument/2006/relationships/slide" Target="/ppt/slides/slide1.xml" Id="Rb9245567a1bb4ec8" /><Relationship Type="http://schemas.openxmlformats.org/officeDocument/2006/relationships/slide" Target="/ppt/slides/slide2.xml" Id="R8bf9e90da8c940eb" /><Relationship Type="http://schemas.openxmlformats.org/officeDocument/2006/relationships/slide" Target="/ppt/slides/slide3.xml" Id="R35934bfdd4994e16" /><Relationship Type="http://schemas.openxmlformats.org/officeDocument/2006/relationships/slide" Target="/ppt/slides/slide4.xml" Id="R1265e82b02ba4c22" /><Relationship Type="http://schemas.openxmlformats.org/officeDocument/2006/relationships/slide" Target="/ppt/slides/slide5.xml" Id="Rd8f488bcbf584a06" /><Relationship Type="http://schemas.openxmlformats.org/officeDocument/2006/relationships/slide" Target="/ppt/slides/slide6.xml" Id="R7339a7eed16a4f7e" /><Relationship Type="http://schemas.openxmlformats.org/officeDocument/2006/relationships/slide" Target="/ppt/slides/slide7.xml" Id="R5f4afebfce8f4e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8b8a29277741e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9b7215a8ea46fd" /><Relationship Type="http://schemas.openxmlformats.org/officeDocument/2006/relationships/theme" Target="/ppt/slideMasters/theme/theme1.xml" Id="Re5f8cf111b7c44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9b7215a8ea46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d3bf4902b44f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3d1a50f8e641a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ec1177db5145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5a3827bff34cd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669407a2ca43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5d982ac85f4ff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f82e9f04ab45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ØYVIND SELBEK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SELBEK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SELBEK HOLDING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SELBEK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SELBEK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SELBEK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−65 615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21 012 827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15 043 176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19 149 105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SELBEK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SELBEK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SELBEK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Øyvind Selbek, Skonnertveien 3G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4624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936 681 131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SELBEK HOLDING AS</a:t>
            </a:r>
          </a:p>
        </p:txBody>
      </p:sp>
    </p:spTree>
  </p:cSld>
  <p:clrMapOvr>
    <a:masterClrMapping xmlns:a="http://schemas.openxmlformats.org/drawingml/2006/main"/>
  </p:clrMapOvr>
</p:sld>
</file>