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d718449d0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6f68c262543f4"/>
  </p:sldMasterIdLst>
  <p:sldIdLst>
    <p:sldId xmlns:r="http://schemas.openxmlformats.org/officeDocument/2006/relationships" id="256" r:id="R70a9f14293e948f7"/>
    <p:sldId xmlns:r="http://schemas.openxmlformats.org/officeDocument/2006/relationships" id="257" r:id="R78197d3809e1469c"/>
    <p:sldId xmlns:r="http://schemas.openxmlformats.org/officeDocument/2006/relationships" id="258" r:id="Rb618b4f0d0a64824"/>
    <p:sldId xmlns:r="http://schemas.openxmlformats.org/officeDocument/2006/relationships" id="259" r:id="R779c54b938434d41"/>
    <p:sldId xmlns:r="http://schemas.openxmlformats.org/officeDocument/2006/relationships" id="260" r:id="Rd3ada4b1215e4917"/>
    <p:sldId xmlns:r="http://schemas.openxmlformats.org/officeDocument/2006/relationships" id="261" r:id="R947bc147f68741f5"/>
    <p:sldId xmlns:r="http://schemas.openxmlformats.org/officeDocument/2006/relationships" id="262" r:id="R6e78d8f2c285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6f68c262543f4" /><Relationship Type="http://schemas.openxmlformats.org/officeDocument/2006/relationships/slide" Target="/ppt/slides/slide1.xml" Id="R70a9f14293e948f7" /><Relationship Type="http://schemas.openxmlformats.org/officeDocument/2006/relationships/slide" Target="/ppt/slides/slide2.xml" Id="R78197d3809e1469c" /><Relationship Type="http://schemas.openxmlformats.org/officeDocument/2006/relationships/slide" Target="/ppt/slides/slide3.xml" Id="Rb618b4f0d0a64824" /><Relationship Type="http://schemas.openxmlformats.org/officeDocument/2006/relationships/slide" Target="/ppt/slides/slide4.xml" Id="R779c54b938434d41" /><Relationship Type="http://schemas.openxmlformats.org/officeDocument/2006/relationships/slide" Target="/ppt/slides/slide5.xml" Id="Rd3ada4b1215e4917" /><Relationship Type="http://schemas.openxmlformats.org/officeDocument/2006/relationships/slide" Target="/ppt/slides/slide6.xml" Id="R947bc147f68741f5" /><Relationship Type="http://schemas.openxmlformats.org/officeDocument/2006/relationships/slide" Target="/ppt/slides/slide7.xml" Id="R6e78d8f2c285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83bb887dc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6750757c4ad7" /><Relationship Type="http://schemas.openxmlformats.org/officeDocument/2006/relationships/theme" Target="/ppt/slideMasters/theme/theme1.xml" Id="Redc0a97a61d8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d6750757c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beff8f2b4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aec1c37c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4ff728bd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0062ec931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d15d8f2a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d2591f7d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d8a66be8d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KORREKT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KORREKT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KORREKT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KORREKT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KORREKT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KORREKT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21 037 981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KORREKT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SMØRDAL LILLESTØL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KORREKT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Schweigårds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936 680 240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KORREKT INVEST AS</a:t>
            </a:r>
          </a:p>
        </p:txBody>
      </p:sp>
    </p:spTree>
  </p:cSld>
  <p:clrMapOvr>
    <a:masterClrMapping xmlns:a="http://schemas.openxmlformats.org/drawingml/2006/main"/>
  </p:clrMapOvr>
</p:sld>
</file>