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7c119b4ae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cad4d27354220"/>
  </p:sldMasterIdLst>
  <p:sldIdLst>
    <p:sldId xmlns:r="http://schemas.openxmlformats.org/officeDocument/2006/relationships" id="256" r:id="R64a7cd7487d2422e"/>
    <p:sldId xmlns:r="http://schemas.openxmlformats.org/officeDocument/2006/relationships" id="257" r:id="R4b5a9de8e20d47e1"/>
    <p:sldId xmlns:r="http://schemas.openxmlformats.org/officeDocument/2006/relationships" id="258" r:id="R49a0fda5223b4bf8"/>
    <p:sldId xmlns:r="http://schemas.openxmlformats.org/officeDocument/2006/relationships" id="259" r:id="Rf8741e989cb64cb8"/>
    <p:sldId xmlns:r="http://schemas.openxmlformats.org/officeDocument/2006/relationships" id="260" r:id="R0ca1ac838d324f4d"/>
    <p:sldId xmlns:r="http://schemas.openxmlformats.org/officeDocument/2006/relationships" id="261" r:id="R3e37ce3b4f1e4b7c"/>
    <p:sldId xmlns:r="http://schemas.openxmlformats.org/officeDocument/2006/relationships" id="262" r:id="R66433c493e31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cad4d27354220" /><Relationship Type="http://schemas.openxmlformats.org/officeDocument/2006/relationships/slide" Target="/ppt/slides/slide1.xml" Id="R64a7cd7487d2422e" /><Relationship Type="http://schemas.openxmlformats.org/officeDocument/2006/relationships/slide" Target="/ppt/slides/slide2.xml" Id="R4b5a9de8e20d47e1" /><Relationship Type="http://schemas.openxmlformats.org/officeDocument/2006/relationships/slide" Target="/ppt/slides/slide3.xml" Id="R49a0fda5223b4bf8" /><Relationship Type="http://schemas.openxmlformats.org/officeDocument/2006/relationships/slide" Target="/ppt/slides/slide4.xml" Id="Rf8741e989cb64cb8" /><Relationship Type="http://schemas.openxmlformats.org/officeDocument/2006/relationships/slide" Target="/ppt/slides/slide5.xml" Id="R0ca1ac838d324f4d" /><Relationship Type="http://schemas.openxmlformats.org/officeDocument/2006/relationships/slide" Target="/ppt/slides/slide6.xml" Id="R3e37ce3b4f1e4b7c" /><Relationship Type="http://schemas.openxmlformats.org/officeDocument/2006/relationships/slide" Target="/ppt/slides/slide7.xml" Id="R66433c493e31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11c3f174c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91411fc848d2" /><Relationship Type="http://schemas.openxmlformats.org/officeDocument/2006/relationships/theme" Target="/ppt/slideMasters/theme/theme1.xml" Id="R360ba85d96a2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e91411fc8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78332a41c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9cfc4f0f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bde62a72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b1f2ab9a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c2c564bd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a4568275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144cc96de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CLR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LILLESTØL RANDMÆL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Blåtoppveien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CLR HOLDING AS</a:t>
            </a:r>
          </a:p>
        </p:txBody>
      </p:sp>
    </p:spTree>
  </p:cSld>
  <p:clrMapOvr>
    <a:masterClrMapping xmlns:a="http://schemas.openxmlformats.org/drawingml/2006/main"/>
  </p:clrMapOvr>
</p:sld>
</file>