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dd8e25ec2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7b47e670e24384"/>
  </p:sldMasterIdLst>
  <p:sldIdLst>
    <p:sldId xmlns:r="http://schemas.openxmlformats.org/officeDocument/2006/relationships" id="256" r:id="R6a1d4810810c44ea"/>
    <p:sldId xmlns:r="http://schemas.openxmlformats.org/officeDocument/2006/relationships" id="257" r:id="Re7d6884ea3fa4631"/>
    <p:sldId xmlns:r="http://schemas.openxmlformats.org/officeDocument/2006/relationships" id="258" r:id="Rcb86dfd41f644695"/>
    <p:sldId xmlns:r="http://schemas.openxmlformats.org/officeDocument/2006/relationships" id="259" r:id="Rb3f95e2e3fb24f76"/>
    <p:sldId xmlns:r="http://schemas.openxmlformats.org/officeDocument/2006/relationships" id="260" r:id="Rf2b7da30727743fc"/>
    <p:sldId xmlns:r="http://schemas.openxmlformats.org/officeDocument/2006/relationships" id="261" r:id="Rd39e689eacc743d7"/>
    <p:sldId xmlns:r="http://schemas.openxmlformats.org/officeDocument/2006/relationships" id="262" r:id="R4d5b17cf6410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7b47e670e24384" /><Relationship Type="http://schemas.openxmlformats.org/officeDocument/2006/relationships/slide" Target="/ppt/slides/slide1.xml" Id="R6a1d4810810c44ea" /><Relationship Type="http://schemas.openxmlformats.org/officeDocument/2006/relationships/slide" Target="/ppt/slides/slide2.xml" Id="Re7d6884ea3fa4631" /><Relationship Type="http://schemas.openxmlformats.org/officeDocument/2006/relationships/slide" Target="/ppt/slides/slide3.xml" Id="Rcb86dfd41f644695" /><Relationship Type="http://schemas.openxmlformats.org/officeDocument/2006/relationships/slide" Target="/ppt/slides/slide4.xml" Id="Rb3f95e2e3fb24f76" /><Relationship Type="http://schemas.openxmlformats.org/officeDocument/2006/relationships/slide" Target="/ppt/slides/slide5.xml" Id="Rf2b7da30727743fc" /><Relationship Type="http://schemas.openxmlformats.org/officeDocument/2006/relationships/slide" Target="/ppt/slides/slide6.xml" Id="Rd39e689eacc743d7" /><Relationship Type="http://schemas.openxmlformats.org/officeDocument/2006/relationships/slide" Target="/ppt/slides/slide7.xml" Id="R4d5b17cf6410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f1bed1f0e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e0538c6ca4c8b" /><Relationship Type="http://schemas.openxmlformats.org/officeDocument/2006/relationships/theme" Target="/ppt/slideMasters/theme/theme1.xml" Id="R9f3bbd4414b0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e0538c6ca4c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43b1b99af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f1cefbd6845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8ee58e5e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cca680fc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cb15ac795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f6f23e45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0dffcae8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PINAKKEL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PINAKKEL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3 625 004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21 037 982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OLE-JAKOB SMØRDAL LILLESTØL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936 680 208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PINAKKEL INVEST AS</a:t>
            </a:r>
          </a:p>
        </p:txBody>
      </p:sp>
    </p:spTree>
  </p:cSld>
  <p:clrMapOvr>
    <a:masterClrMapping xmlns:a="http://schemas.openxmlformats.org/drawingml/2006/main"/>
  </p:clrMapOvr>
</p:sld>
</file>