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dfdb520c744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657fdf58f942e8"/>
  </p:sldMasterIdLst>
  <p:sldIdLst>
    <p:sldId xmlns:r="http://schemas.openxmlformats.org/officeDocument/2006/relationships" id="256" r:id="R9ca192c68b2042f1"/>
    <p:sldId xmlns:r="http://schemas.openxmlformats.org/officeDocument/2006/relationships" id="257" r:id="R3f3b5fc09b0a41a5"/>
    <p:sldId xmlns:r="http://schemas.openxmlformats.org/officeDocument/2006/relationships" id="258" r:id="R2b46c214ec204749"/>
    <p:sldId xmlns:r="http://schemas.openxmlformats.org/officeDocument/2006/relationships" id="259" r:id="R9ddaa66cacc94b24"/>
    <p:sldId xmlns:r="http://schemas.openxmlformats.org/officeDocument/2006/relationships" id="260" r:id="Rfacfb9a0a0874a7d"/>
    <p:sldId xmlns:r="http://schemas.openxmlformats.org/officeDocument/2006/relationships" id="261" r:id="R2482392897664ae7"/>
    <p:sldId xmlns:r="http://schemas.openxmlformats.org/officeDocument/2006/relationships" id="262" r:id="R905e879fba53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57fdf58f942e8" /><Relationship Type="http://schemas.openxmlformats.org/officeDocument/2006/relationships/slide" Target="/ppt/slides/slide1.xml" Id="R9ca192c68b2042f1" /><Relationship Type="http://schemas.openxmlformats.org/officeDocument/2006/relationships/slide" Target="/ppt/slides/slide2.xml" Id="R3f3b5fc09b0a41a5" /><Relationship Type="http://schemas.openxmlformats.org/officeDocument/2006/relationships/slide" Target="/ppt/slides/slide3.xml" Id="R2b46c214ec204749" /><Relationship Type="http://schemas.openxmlformats.org/officeDocument/2006/relationships/slide" Target="/ppt/slides/slide4.xml" Id="R9ddaa66cacc94b24" /><Relationship Type="http://schemas.openxmlformats.org/officeDocument/2006/relationships/slide" Target="/ppt/slides/slide5.xml" Id="Rfacfb9a0a0874a7d" /><Relationship Type="http://schemas.openxmlformats.org/officeDocument/2006/relationships/slide" Target="/ppt/slides/slide6.xml" Id="R2482392897664ae7" /><Relationship Type="http://schemas.openxmlformats.org/officeDocument/2006/relationships/slide" Target="/ppt/slides/slide7.xml" Id="R905e879fba53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e6c3c38fa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bd8a958a6443b" /><Relationship Type="http://schemas.openxmlformats.org/officeDocument/2006/relationships/theme" Target="/ppt/slideMasters/theme/theme1.xml" Id="R5862f26e672043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cbd8a958a6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ac35f520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ea558f9e0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e8604758f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dceb26139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cfb2eac5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f83db6d3a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9dce09660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DOLVIK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1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3 163 954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DOLVIK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Kjøiaveien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936 652 743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DOLVIK 1 AS</a:t>
            </a:r>
          </a:p>
        </p:txBody>
      </p:sp>
    </p:spTree>
  </p:cSld>
  <p:clrMapOvr>
    <a:masterClrMapping xmlns:a="http://schemas.openxmlformats.org/drawingml/2006/main"/>
  </p:clrMapOvr>
</p:sld>
</file>