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eba379ba3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ba87568224809"/>
  </p:sldMasterIdLst>
  <p:sldIdLst>
    <p:sldId xmlns:r="http://schemas.openxmlformats.org/officeDocument/2006/relationships" id="256" r:id="R572c838f6baf48dd"/>
    <p:sldId xmlns:r="http://schemas.openxmlformats.org/officeDocument/2006/relationships" id="257" r:id="R6701db478bcd4cb2"/>
    <p:sldId xmlns:r="http://schemas.openxmlformats.org/officeDocument/2006/relationships" id="258" r:id="R35639e18140a4006"/>
    <p:sldId xmlns:r="http://schemas.openxmlformats.org/officeDocument/2006/relationships" id="259" r:id="R66578d9de35648ef"/>
    <p:sldId xmlns:r="http://schemas.openxmlformats.org/officeDocument/2006/relationships" id="260" r:id="R9503f01aa99847f2"/>
    <p:sldId xmlns:r="http://schemas.openxmlformats.org/officeDocument/2006/relationships" id="261" r:id="R7cfbcaf6e5e14c04"/>
    <p:sldId xmlns:r="http://schemas.openxmlformats.org/officeDocument/2006/relationships" id="262" r:id="Rcc0aa1d148ca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ba87568224809" /><Relationship Type="http://schemas.openxmlformats.org/officeDocument/2006/relationships/slide" Target="/ppt/slides/slide1.xml" Id="R572c838f6baf48dd" /><Relationship Type="http://schemas.openxmlformats.org/officeDocument/2006/relationships/slide" Target="/ppt/slides/slide2.xml" Id="R6701db478bcd4cb2" /><Relationship Type="http://schemas.openxmlformats.org/officeDocument/2006/relationships/slide" Target="/ppt/slides/slide3.xml" Id="R35639e18140a4006" /><Relationship Type="http://schemas.openxmlformats.org/officeDocument/2006/relationships/slide" Target="/ppt/slides/slide4.xml" Id="R66578d9de35648ef" /><Relationship Type="http://schemas.openxmlformats.org/officeDocument/2006/relationships/slide" Target="/ppt/slides/slide5.xml" Id="R9503f01aa99847f2" /><Relationship Type="http://schemas.openxmlformats.org/officeDocument/2006/relationships/slide" Target="/ppt/slides/slide6.xml" Id="R7cfbcaf6e5e14c04" /><Relationship Type="http://schemas.openxmlformats.org/officeDocument/2006/relationships/slide" Target="/ppt/slides/slide7.xml" Id="Rcc0aa1d148ca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92774fc59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3de6f1d8d4edd" /><Relationship Type="http://schemas.openxmlformats.org/officeDocument/2006/relationships/theme" Target="/ppt/slideMasters/theme/theme1.xml" Id="R333fee522ee9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3de6f1d8d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24b3a6c4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18fa3ceb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8da9a562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d854a280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7c6be300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83bccd8c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93f60ce7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936 652 417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