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5ba165fd4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81fb996d449d9"/>
  </p:sldMasterIdLst>
  <p:sldIdLst>
    <p:sldId xmlns:r="http://schemas.openxmlformats.org/officeDocument/2006/relationships" id="256" r:id="Rfe0d2525e2964515"/>
    <p:sldId xmlns:r="http://schemas.openxmlformats.org/officeDocument/2006/relationships" id="257" r:id="R38f9577538064471"/>
    <p:sldId xmlns:r="http://schemas.openxmlformats.org/officeDocument/2006/relationships" id="258" r:id="Rc33ba9c45b704ff1"/>
    <p:sldId xmlns:r="http://schemas.openxmlformats.org/officeDocument/2006/relationships" id="259" r:id="R57ad3b024e2b49bf"/>
    <p:sldId xmlns:r="http://schemas.openxmlformats.org/officeDocument/2006/relationships" id="260" r:id="R58ce07ad39fa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81fb996d449d9" /><Relationship Type="http://schemas.openxmlformats.org/officeDocument/2006/relationships/slide" Target="/ppt/slides/slide1.xml" Id="Rfe0d2525e2964515" /><Relationship Type="http://schemas.openxmlformats.org/officeDocument/2006/relationships/slide" Target="/ppt/slides/slide2.xml" Id="R38f9577538064471" /><Relationship Type="http://schemas.openxmlformats.org/officeDocument/2006/relationships/slide" Target="/ppt/slides/slide3.xml" Id="Rc33ba9c45b704ff1" /><Relationship Type="http://schemas.openxmlformats.org/officeDocument/2006/relationships/slide" Target="/ppt/slides/slide4.xml" Id="R57ad3b024e2b49bf" /><Relationship Type="http://schemas.openxmlformats.org/officeDocument/2006/relationships/slide" Target="/ppt/slides/slide5.xml" Id="R58ce07ad39fa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f3c30d2d7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34ebc84c4f84" /><Relationship Type="http://schemas.openxmlformats.org/officeDocument/2006/relationships/theme" Target="/ppt/slideMasters/theme/theme1.xml" Id="Ra38e2513497a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634ebc84c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81f26f4e9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6d1d2d60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04debe3c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0e489d751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46c325fc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