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e1737bb86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9566ad7624f3f"/>
  </p:sldMasterIdLst>
  <p:sldIdLst>
    <p:sldId xmlns:r="http://schemas.openxmlformats.org/officeDocument/2006/relationships" id="256" r:id="Rad9c5d913cee4a70"/>
    <p:sldId xmlns:r="http://schemas.openxmlformats.org/officeDocument/2006/relationships" id="257" r:id="R64bfd80f4c9a4553"/>
    <p:sldId xmlns:r="http://schemas.openxmlformats.org/officeDocument/2006/relationships" id="258" r:id="R8fcec59a3cc54a4c"/>
    <p:sldId xmlns:r="http://schemas.openxmlformats.org/officeDocument/2006/relationships" id="259" r:id="R488de50495a94af6"/>
    <p:sldId xmlns:r="http://schemas.openxmlformats.org/officeDocument/2006/relationships" id="260" r:id="Rcddd81ab3e454a89"/>
    <p:sldId xmlns:r="http://schemas.openxmlformats.org/officeDocument/2006/relationships" id="261" r:id="R559af396fe5342c3"/>
    <p:sldId xmlns:r="http://schemas.openxmlformats.org/officeDocument/2006/relationships" id="262" r:id="Rec26668a0c9b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9566ad7624f3f" /><Relationship Type="http://schemas.openxmlformats.org/officeDocument/2006/relationships/slide" Target="/ppt/slides/slide1.xml" Id="Rad9c5d913cee4a70" /><Relationship Type="http://schemas.openxmlformats.org/officeDocument/2006/relationships/slide" Target="/ppt/slides/slide2.xml" Id="R64bfd80f4c9a4553" /><Relationship Type="http://schemas.openxmlformats.org/officeDocument/2006/relationships/slide" Target="/ppt/slides/slide3.xml" Id="R8fcec59a3cc54a4c" /><Relationship Type="http://schemas.openxmlformats.org/officeDocument/2006/relationships/slide" Target="/ppt/slides/slide4.xml" Id="R488de50495a94af6" /><Relationship Type="http://schemas.openxmlformats.org/officeDocument/2006/relationships/slide" Target="/ppt/slides/slide5.xml" Id="Rcddd81ab3e454a89" /><Relationship Type="http://schemas.openxmlformats.org/officeDocument/2006/relationships/slide" Target="/ppt/slides/slide6.xml" Id="R559af396fe5342c3" /><Relationship Type="http://schemas.openxmlformats.org/officeDocument/2006/relationships/slide" Target="/ppt/slides/slide7.xml" Id="Rec26668a0c9b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3e369561b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dc8c5c10465d" /><Relationship Type="http://schemas.openxmlformats.org/officeDocument/2006/relationships/theme" Target="/ppt/slideMasters/theme/theme1.xml" Id="R8b36e74dd1b5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8dc8c5c10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a688ca0c1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3f2eb91c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f53fe133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791251cc5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a3b0e210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9d5889a6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5a6890f7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RUTHERFORD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RUTHERFORD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2 827 422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RUTHERFORD ILDSTAD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ENGEN GUTTULSRUD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33E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936 548 814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RUTHERFORD HOLDING AS</a:t>
            </a:r>
          </a:p>
        </p:txBody>
      </p:sp>
    </p:spTree>
  </p:cSld>
  <p:clrMapOvr>
    <a:masterClrMapping xmlns:a="http://schemas.openxmlformats.org/drawingml/2006/main"/>
  </p:clrMapOvr>
</p:sld>
</file>