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616d322d6646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2518878b6848bc"/>
  </p:sldMasterIdLst>
  <p:sldIdLst>
    <p:sldId xmlns:r="http://schemas.openxmlformats.org/officeDocument/2006/relationships" id="256" r:id="R7bdc58deabf64855"/>
    <p:sldId xmlns:r="http://schemas.openxmlformats.org/officeDocument/2006/relationships" id="257" r:id="R3896a616bccc4624"/>
    <p:sldId xmlns:r="http://schemas.openxmlformats.org/officeDocument/2006/relationships" id="258" r:id="R00181aeaba1d416b"/>
    <p:sldId xmlns:r="http://schemas.openxmlformats.org/officeDocument/2006/relationships" id="259" r:id="Rf8f7f21f7ce94b06"/>
    <p:sldId xmlns:r="http://schemas.openxmlformats.org/officeDocument/2006/relationships" id="260" r:id="R7a4e6dc367fa48e1"/>
    <p:sldId xmlns:r="http://schemas.openxmlformats.org/officeDocument/2006/relationships" id="261" r:id="Rfdc9a278c88a4a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2518878b6848bc" /><Relationship Type="http://schemas.openxmlformats.org/officeDocument/2006/relationships/slide" Target="/ppt/slides/slide1.xml" Id="R7bdc58deabf64855" /><Relationship Type="http://schemas.openxmlformats.org/officeDocument/2006/relationships/slide" Target="/ppt/slides/slide2.xml" Id="R3896a616bccc4624" /><Relationship Type="http://schemas.openxmlformats.org/officeDocument/2006/relationships/slide" Target="/ppt/slides/slide3.xml" Id="R00181aeaba1d416b" /><Relationship Type="http://schemas.openxmlformats.org/officeDocument/2006/relationships/slide" Target="/ppt/slides/slide4.xml" Id="Rf8f7f21f7ce94b06" /><Relationship Type="http://schemas.openxmlformats.org/officeDocument/2006/relationships/slide" Target="/ppt/slides/slide5.xml" Id="R7a4e6dc367fa48e1" /><Relationship Type="http://schemas.openxmlformats.org/officeDocument/2006/relationships/slide" Target="/ppt/slides/slide6.xml" Id="Rfdc9a278c88a4a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ab026f9d4e4e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d4c0ca69e4f04" /><Relationship Type="http://schemas.openxmlformats.org/officeDocument/2006/relationships/theme" Target="/ppt/slideMasters/theme/theme1.xml" Id="Rdb8e9f5a428042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ed4c0ca69e4f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8ad7da8e348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3c4729f8a4e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7611f1eba4f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dd8a8255a4c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89f6c8e7a40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a7f0423e840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STELLAN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STELLAN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ANDRÉ HOLØ ADOLFSEN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Freidigveien 3F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post2andrew@gmail.com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936 548 474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STELLAN INVEST AS</a:t>
            </a:r>
          </a:p>
        </p:txBody>
      </p:sp>
    </p:spTree>
  </p:cSld>
  <p:clrMapOvr>
    <a:masterClrMapping xmlns:a="http://schemas.openxmlformats.org/drawingml/2006/main"/>
  </p:clrMapOvr>
</p:sld>
</file>