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df51abe1e14f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aabb8be46e449b"/>
  </p:sldMasterIdLst>
  <p:sldIdLst>
    <p:sldId xmlns:r="http://schemas.openxmlformats.org/officeDocument/2006/relationships" id="256" r:id="R7f8713db32d74482"/>
    <p:sldId xmlns:r="http://schemas.openxmlformats.org/officeDocument/2006/relationships" id="257" r:id="R7bea26d241134ba1"/>
    <p:sldId xmlns:r="http://schemas.openxmlformats.org/officeDocument/2006/relationships" id="258" r:id="R4471fa14fec3496e"/>
    <p:sldId xmlns:r="http://schemas.openxmlformats.org/officeDocument/2006/relationships" id="259" r:id="R55799e77bd6243a3"/>
    <p:sldId xmlns:r="http://schemas.openxmlformats.org/officeDocument/2006/relationships" id="260" r:id="R2f236855f41a4f6d"/>
    <p:sldId xmlns:r="http://schemas.openxmlformats.org/officeDocument/2006/relationships" id="261" r:id="Re0cbdafb6dfd4235"/>
    <p:sldId xmlns:r="http://schemas.openxmlformats.org/officeDocument/2006/relationships" id="262" r:id="Rce5bb04e79b149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aabb8be46e449b" /><Relationship Type="http://schemas.openxmlformats.org/officeDocument/2006/relationships/slide" Target="/ppt/slides/slide1.xml" Id="R7f8713db32d74482" /><Relationship Type="http://schemas.openxmlformats.org/officeDocument/2006/relationships/slide" Target="/ppt/slides/slide2.xml" Id="R7bea26d241134ba1" /><Relationship Type="http://schemas.openxmlformats.org/officeDocument/2006/relationships/slide" Target="/ppt/slides/slide3.xml" Id="R4471fa14fec3496e" /><Relationship Type="http://schemas.openxmlformats.org/officeDocument/2006/relationships/slide" Target="/ppt/slides/slide4.xml" Id="R55799e77bd6243a3" /><Relationship Type="http://schemas.openxmlformats.org/officeDocument/2006/relationships/slide" Target="/ppt/slides/slide5.xml" Id="R2f236855f41a4f6d" /><Relationship Type="http://schemas.openxmlformats.org/officeDocument/2006/relationships/slide" Target="/ppt/slides/slide6.xml" Id="Re0cbdafb6dfd4235" /><Relationship Type="http://schemas.openxmlformats.org/officeDocument/2006/relationships/slide" Target="/ppt/slides/slide7.xml" Id="Rce5bb04e79b149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d4d440180242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ede43d65b4bab" /><Relationship Type="http://schemas.openxmlformats.org/officeDocument/2006/relationships/theme" Target="/ppt/slideMasters/theme/theme1.xml" Id="R4b60ff0159ed4c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aede43d65b4b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8e049872249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09eaf4c754b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10dea2c5b40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694cec28145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4f3dfc61145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a93f4721341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7c1c4d9b645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HEKRI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HEKRI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413 500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KULLERUD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Myrbråten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936 548 237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HEKRI INVEST AS</a:t>
            </a:r>
          </a:p>
        </p:txBody>
      </p:sp>
    </p:spTree>
  </p:cSld>
  <p:clrMapOvr>
    <a:masterClrMapping xmlns:a="http://schemas.openxmlformats.org/drawingml/2006/main"/>
  </p:clrMapOvr>
</p:sld>
</file>