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06a13df31746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4abe6d214a4411"/>
  </p:sldMasterIdLst>
  <p:sldIdLst>
    <p:sldId xmlns:r="http://schemas.openxmlformats.org/officeDocument/2006/relationships" id="256" r:id="R24db6198d1584944"/>
    <p:sldId xmlns:r="http://schemas.openxmlformats.org/officeDocument/2006/relationships" id="257" r:id="R93b9284c359347ed"/>
    <p:sldId xmlns:r="http://schemas.openxmlformats.org/officeDocument/2006/relationships" id="258" r:id="R003c3d02206149dc"/>
    <p:sldId xmlns:r="http://schemas.openxmlformats.org/officeDocument/2006/relationships" id="259" r:id="R12db920bd856403d"/>
    <p:sldId xmlns:r="http://schemas.openxmlformats.org/officeDocument/2006/relationships" id="260" r:id="Rb78a073524b94292"/>
    <p:sldId xmlns:r="http://schemas.openxmlformats.org/officeDocument/2006/relationships" id="261" r:id="R21042d363f1342ba"/>
    <p:sldId xmlns:r="http://schemas.openxmlformats.org/officeDocument/2006/relationships" id="262" r:id="R8a0366af01fc45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4abe6d214a4411" /><Relationship Type="http://schemas.openxmlformats.org/officeDocument/2006/relationships/slide" Target="/ppt/slides/slide1.xml" Id="R24db6198d1584944" /><Relationship Type="http://schemas.openxmlformats.org/officeDocument/2006/relationships/slide" Target="/ppt/slides/slide2.xml" Id="R93b9284c359347ed" /><Relationship Type="http://schemas.openxmlformats.org/officeDocument/2006/relationships/slide" Target="/ppt/slides/slide3.xml" Id="R003c3d02206149dc" /><Relationship Type="http://schemas.openxmlformats.org/officeDocument/2006/relationships/slide" Target="/ppt/slides/slide4.xml" Id="R12db920bd856403d" /><Relationship Type="http://schemas.openxmlformats.org/officeDocument/2006/relationships/slide" Target="/ppt/slides/slide5.xml" Id="Rb78a073524b94292" /><Relationship Type="http://schemas.openxmlformats.org/officeDocument/2006/relationships/slide" Target="/ppt/slides/slide6.xml" Id="R21042d363f1342ba" /><Relationship Type="http://schemas.openxmlformats.org/officeDocument/2006/relationships/slide" Target="/ppt/slides/slide7.xml" Id="R8a0366af01fc45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b442a6d8444b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a9a0f2dd5845fb" /><Relationship Type="http://schemas.openxmlformats.org/officeDocument/2006/relationships/theme" Target="/ppt/slideMasters/theme/theme1.xml" Id="R7094bbe769284f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a9a0f2dd5845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7131a7f6b043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e471a870246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f44df34ba54c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b5d41e21c847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855161b4f248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65f61081b84b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e4f57c626747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STEERI AS ble etablert [år] og holder til i Fyllingsdalen.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1 121 000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1 121 000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STEFFEN ERIKSEN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 L. Mowinckels vei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5145 Fyllingsdalen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936 532 772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