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bbf415ca0048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00cdca73354d34"/>
  </p:sldMasterIdLst>
  <p:sldIdLst>
    <p:sldId xmlns:r="http://schemas.openxmlformats.org/officeDocument/2006/relationships" id="256" r:id="Ra91f963373124416"/>
    <p:sldId xmlns:r="http://schemas.openxmlformats.org/officeDocument/2006/relationships" id="257" r:id="R76dfd7e9a6d44e0b"/>
    <p:sldId xmlns:r="http://schemas.openxmlformats.org/officeDocument/2006/relationships" id="258" r:id="R4685f762d3e246f8"/>
    <p:sldId xmlns:r="http://schemas.openxmlformats.org/officeDocument/2006/relationships" id="259" r:id="Reb61a719abc742d8"/>
    <p:sldId xmlns:r="http://schemas.openxmlformats.org/officeDocument/2006/relationships" id="260" r:id="R81a642ec19cc43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00cdca73354d34" /><Relationship Type="http://schemas.openxmlformats.org/officeDocument/2006/relationships/slide" Target="/ppt/slides/slide1.xml" Id="Ra91f963373124416" /><Relationship Type="http://schemas.openxmlformats.org/officeDocument/2006/relationships/slide" Target="/ppt/slides/slide2.xml" Id="R76dfd7e9a6d44e0b" /><Relationship Type="http://schemas.openxmlformats.org/officeDocument/2006/relationships/slide" Target="/ppt/slides/slide3.xml" Id="R4685f762d3e246f8" /><Relationship Type="http://schemas.openxmlformats.org/officeDocument/2006/relationships/slide" Target="/ppt/slides/slide4.xml" Id="Reb61a719abc742d8" /><Relationship Type="http://schemas.openxmlformats.org/officeDocument/2006/relationships/slide" Target="/ppt/slides/slide5.xml" Id="R81a642ec19cc43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2ff4607f643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82955898c34d1a" /><Relationship Type="http://schemas.openxmlformats.org/officeDocument/2006/relationships/theme" Target="/ppt/slideMasters/theme/theme1.xml" Id="R299e90911e1d4a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82955898c3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386549c514a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cf1e95e564d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8601ef52646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7958b092140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5f5892cb44c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NYOR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NYOR ØKONOMI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 R Thornæs veg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936 461 182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NYOR ØKONOMI AS</a:t>
            </a:r>
          </a:p>
        </p:txBody>
      </p:sp>
    </p:spTree>
  </p:cSld>
  <p:clrMapOvr>
    <a:masterClrMapping xmlns:a="http://schemas.openxmlformats.org/drawingml/2006/main"/>
  </p:clrMapOvr>
</p:sld>
</file>