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199eaa30a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710a6af2a4823"/>
  </p:sldMasterIdLst>
  <p:sldIdLst>
    <p:sldId xmlns:r="http://schemas.openxmlformats.org/officeDocument/2006/relationships" id="256" r:id="R47c59d175da842b6"/>
    <p:sldId xmlns:r="http://schemas.openxmlformats.org/officeDocument/2006/relationships" id="257" r:id="Rd46f5873b9fc4a82"/>
    <p:sldId xmlns:r="http://schemas.openxmlformats.org/officeDocument/2006/relationships" id="258" r:id="Rb0260d2dc5624917"/>
    <p:sldId xmlns:r="http://schemas.openxmlformats.org/officeDocument/2006/relationships" id="259" r:id="Ra9b6e4cfbbae46ab"/>
    <p:sldId xmlns:r="http://schemas.openxmlformats.org/officeDocument/2006/relationships" id="260" r:id="R7544877c40e84abf"/>
    <p:sldId xmlns:r="http://schemas.openxmlformats.org/officeDocument/2006/relationships" id="261" r:id="R2048320d948b46f7"/>
    <p:sldId xmlns:r="http://schemas.openxmlformats.org/officeDocument/2006/relationships" id="262" r:id="Rb48904dccb50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710a6af2a4823" /><Relationship Type="http://schemas.openxmlformats.org/officeDocument/2006/relationships/slide" Target="/ppt/slides/slide1.xml" Id="R47c59d175da842b6" /><Relationship Type="http://schemas.openxmlformats.org/officeDocument/2006/relationships/slide" Target="/ppt/slides/slide2.xml" Id="Rd46f5873b9fc4a82" /><Relationship Type="http://schemas.openxmlformats.org/officeDocument/2006/relationships/slide" Target="/ppt/slides/slide3.xml" Id="Rb0260d2dc5624917" /><Relationship Type="http://schemas.openxmlformats.org/officeDocument/2006/relationships/slide" Target="/ppt/slides/slide4.xml" Id="Ra9b6e4cfbbae46ab" /><Relationship Type="http://schemas.openxmlformats.org/officeDocument/2006/relationships/slide" Target="/ppt/slides/slide5.xml" Id="R7544877c40e84abf" /><Relationship Type="http://schemas.openxmlformats.org/officeDocument/2006/relationships/slide" Target="/ppt/slides/slide6.xml" Id="R2048320d948b46f7" /><Relationship Type="http://schemas.openxmlformats.org/officeDocument/2006/relationships/slide" Target="/ppt/slides/slide7.xml" Id="Rb48904dccb50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e5ebe9d85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96253be04e63" /><Relationship Type="http://schemas.openxmlformats.org/officeDocument/2006/relationships/theme" Target="/ppt/slideMasters/theme/theme1.xml" Id="R128dfd10dd40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c96253be0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571b195be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aded4cfd4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6218022a6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914a84ef8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fccf1b7fe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f523f170749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cdad7e399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KP&amp;BA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KP&amp;BA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KP&amp;BA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KP&amp;BA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KP&amp;BA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KP&amp;BA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KP&amp;BA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PEDER ALMLI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KP&amp;BA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Svelleveien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kpalmli@gmail.com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936 409 768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KP&amp;BA INVEST AS</a:t>
            </a:r>
          </a:p>
        </p:txBody>
      </p:sp>
    </p:spTree>
  </p:cSld>
  <p:clrMapOvr>
    <a:masterClrMapping xmlns:a="http://schemas.openxmlformats.org/drawingml/2006/main"/>
  </p:clrMapOvr>
</p:sld>
</file>