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36693bac744d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53b3b037d943f7"/>
  </p:sldMasterIdLst>
  <p:sldIdLst>
    <p:sldId xmlns:r="http://schemas.openxmlformats.org/officeDocument/2006/relationships" id="256" r:id="Re4d8923b27a54651"/>
    <p:sldId xmlns:r="http://schemas.openxmlformats.org/officeDocument/2006/relationships" id="257" r:id="R77f1115b006544d5"/>
    <p:sldId xmlns:r="http://schemas.openxmlformats.org/officeDocument/2006/relationships" id="258" r:id="Re51b234e3dff4bd9"/>
    <p:sldId xmlns:r="http://schemas.openxmlformats.org/officeDocument/2006/relationships" id="259" r:id="Rc12af0ddc522448b"/>
    <p:sldId xmlns:r="http://schemas.openxmlformats.org/officeDocument/2006/relationships" id="260" r:id="R3d5e79bd68f1451c"/>
    <p:sldId xmlns:r="http://schemas.openxmlformats.org/officeDocument/2006/relationships" id="261" r:id="R77bc75fc6f4f4b3e"/>
    <p:sldId xmlns:r="http://schemas.openxmlformats.org/officeDocument/2006/relationships" id="262" r:id="R42f950131ec34d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3b3b037d943f7" /><Relationship Type="http://schemas.openxmlformats.org/officeDocument/2006/relationships/slide" Target="/ppt/slides/slide1.xml" Id="Re4d8923b27a54651" /><Relationship Type="http://schemas.openxmlformats.org/officeDocument/2006/relationships/slide" Target="/ppt/slides/slide2.xml" Id="R77f1115b006544d5" /><Relationship Type="http://schemas.openxmlformats.org/officeDocument/2006/relationships/slide" Target="/ppt/slides/slide3.xml" Id="Re51b234e3dff4bd9" /><Relationship Type="http://schemas.openxmlformats.org/officeDocument/2006/relationships/slide" Target="/ppt/slides/slide4.xml" Id="Rc12af0ddc522448b" /><Relationship Type="http://schemas.openxmlformats.org/officeDocument/2006/relationships/slide" Target="/ppt/slides/slide5.xml" Id="R3d5e79bd68f1451c" /><Relationship Type="http://schemas.openxmlformats.org/officeDocument/2006/relationships/slide" Target="/ppt/slides/slide6.xml" Id="R77bc75fc6f4f4b3e" /><Relationship Type="http://schemas.openxmlformats.org/officeDocument/2006/relationships/slide" Target="/ppt/slides/slide7.xml" Id="R42f950131ec34d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6469e715dd46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88c1a8d204cab" /><Relationship Type="http://schemas.openxmlformats.org/officeDocument/2006/relationships/theme" Target="/ppt/slideMasters/theme/theme1.xml" Id="Rb10e6676679342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88c1a8d204c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380cdd753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18651fd20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e8f83dc084d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73e4a9011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2050058e4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3c8749fc041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31d3f47f94a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LIVET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LIVET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601 933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RAGNE MARTHE GRAVDAHL AMUNDSEN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Ragne Marthe Gravdahl Amundsen, Engens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936 392 504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LIVET INVEST AS</a:t>
            </a:r>
          </a:p>
        </p:txBody>
      </p:sp>
    </p:spTree>
  </p:cSld>
  <p:clrMapOvr>
    <a:masterClrMapping xmlns:a="http://schemas.openxmlformats.org/drawingml/2006/main"/>
  </p:clrMapOvr>
</p:sld>
</file>