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d6fd23cea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b980d5ae74eec"/>
  </p:sldMasterIdLst>
  <p:sldIdLst>
    <p:sldId xmlns:r="http://schemas.openxmlformats.org/officeDocument/2006/relationships" id="256" r:id="R2e7a87fe80d24a67"/>
    <p:sldId xmlns:r="http://schemas.openxmlformats.org/officeDocument/2006/relationships" id="257" r:id="Rcddb81e0537a462f"/>
    <p:sldId xmlns:r="http://schemas.openxmlformats.org/officeDocument/2006/relationships" id="258" r:id="R70140d44c0bb4587"/>
    <p:sldId xmlns:r="http://schemas.openxmlformats.org/officeDocument/2006/relationships" id="259" r:id="R4f62503a9bdb4d62"/>
    <p:sldId xmlns:r="http://schemas.openxmlformats.org/officeDocument/2006/relationships" id="260" r:id="R0665c8b3d5564eb1"/>
    <p:sldId xmlns:r="http://schemas.openxmlformats.org/officeDocument/2006/relationships" id="261" r:id="Rf9f9e44d0f39416e"/>
    <p:sldId xmlns:r="http://schemas.openxmlformats.org/officeDocument/2006/relationships" id="262" r:id="Re18564d63b75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b980d5ae74eec" /><Relationship Type="http://schemas.openxmlformats.org/officeDocument/2006/relationships/slide" Target="/ppt/slides/slide1.xml" Id="R2e7a87fe80d24a67" /><Relationship Type="http://schemas.openxmlformats.org/officeDocument/2006/relationships/slide" Target="/ppt/slides/slide2.xml" Id="Rcddb81e0537a462f" /><Relationship Type="http://schemas.openxmlformats.org/officeDocument/2006/relationships/slide" Target="/ppt/slides/slide3.xml" Id="R70140d44c0bb4587" /><Relationship Type="http://schemas.openxmlformats.org/officeDocument/2006/relationships/slide" Target="/ppt/slides/slide4.xml" Id="R4f62503a9bdb4d62" /><Relationship Type="http://schemas.openxmlformats.org/officeDocument/2006/relationships/slide" Target="/ppt/slides/slide5.xml" Id="R0665c8b3d5564eb1" /><Relationship Type="http://schemas.openxmlformats.org/officeDocument/2006/relationships/slide" Target="/ppt/slides/slide6.xml" Id="Rf9f9e44d0f39416e" /><Relationship Type="http://schemas.openxmlformats.org/officeDocument/2006/relationships/slide" Target="/ppt/slides/slide7.xml" Id="Re18564d63b75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6bd3d0cbc4e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55def39254011" /><Relationship Type="http://schemas.openxmlformats.org/officeDocument/2006/relationships/theme" Target="/ppt/slideMasters/theme/theme1.xml" Id="Re70fa9d0634c45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55def3925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6f1537850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13b329fd647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26f29ea6b4f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726f9d1c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1e2892fb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a7a6fc645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0cd78f84d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RAVENSTONE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RAVENSTONE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HEGLE SJØFLOT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H. Sjøflot, Øvre Prinsdals vei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936 348 343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RAVENSTONE INVEST AS</a:t>
            </a:r>
          </a:p>
        </p:txBody>
      </p:sp>
    </p:spTree>
  </p:cSld>
  <p:clrMapOvr>
    <a:masterClrMapping xmlns:a="http://schemas.openxmlformats.org/drawingml/2006/main"/>
  </p:clrMapOvr>
</p:sld>
</file>