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bdf1ed59a4b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fe79dcbc34ce6"/>
  </p:sldMasterIdLst>
  <p:sldIdLst>
    <p:sldId xmlns:r="http://schemas.openxmlformats.org/officeDocument/2006/relationships" id="256" r:id="Ree6aa79200f3487c"/>
    <p:sldId xmlns:r="http://schemas.openxmlformats.org/officeDocument/2006/relationships" id="257" r:id="R14ff1f652de84b8d"/>
    <p:sldId xmlns:r="http://schemas.openxmlformats.org/officeDocument/2006/relationships" id="258" r:id="R79898529ddef4b67"/>
    <p:sldId xmlns:r="http://schemas.openxmlformats.org/officeDocument/2006/relationships" id="259" r:id="R263f88a51de34974"/>
    <p:sldId xmlns:r="http://schemas.openxmlformats.org/officeDocument/2006/relationships" id="260" r:id="R9351ea5e85c74bd7"/>
    <p:sldId xmlns:r="http://schemas.openxmlformats.org/officeDocument/2006/relationships" id="261" r:id="Rc37842d02cf54028"/>
    <p:sldId xmlns:r="http://schemas.openxmlformats.org/officeDocument/2006/relationships" id="262" r:id="Rd15d74271d05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fe79dcbc34ce6" /><Relationship Type="http://schemas.openxmlformats.org/officeDocument/2006/relationships/slide" Target="/ppt/slides/slide1.xml" Id="Ree6aa79200f3487c" /><Relationship Type="http://schemas.openxmlformats.org/officeDocument/2006/relationships/slide" Target="/ppt/slides/slide2.xml" Id="R14ff1f652de84b8d" /><Relationship Type="http://schemas.openxmlformats.org/officeDocument/2006/relationships/slide" Target="/ppt/slides/slide3.xml" Id="R79898529ddef4b67" /><Relationship Type="http://schemas.openxmlformats.org/officeDocument/2006/relationships/slide" Target="/ppt/slides/slide4.xml" Id="R263f88a51de34974" /><Relationship Type="http://schemas.openxmlformats.org/officeDocument/2006/relationships/slide" Target="/ppt/slides/slide5.xml" Id="R9351ea5e85c74bd7" /><Relationship Type="http://schemas.openxmlformats.org/officeDocument/2006/relationships/slide" Target="/ppt/slides/slide6.xml" Id="Rc37842d02cf54028" /><Relationship Type="http://schemas.openxmlformats.org/officeDocument/2006/relationships/slide" Target="/ppt/slides/slide7.xml" Id="Rd15d74271d05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8826abdda40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a7029f80b4c5f" /><Relationship Type="http://schemas.openxmlformats.org/officeDocument/2006/relationships/theme" Target="/ppt/slideMasters/theme/theme1.xml" Id="R785b6b0411be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a7029f80b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8f224f56f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398557faa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b991de60d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334eae45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a316e49e3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edc7c2314f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a66b16cb4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JAYFIVE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JAYFIVE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534 714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BRUUN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Skigardveien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936 335 500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