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287155a6e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826c2fc234cb6"/>
  </p:sldMasterIdLst>
  <p:sldIdLst>
    <p:sldId xmlns:r="http://schemas.openxmlformats.org/officeDocument/2006/relationships" id="256" r:id="R2f63ec1671a74681"/>
    <p:sldId xmlns:r="http://schemas.openxmlformats.org/officeDocument/2006/relationships" id="257" r:id="R664deb9f4c014a2b"/>
    <p:sldId xmlns:r="http://schemas.openxmlformats.org/officeDocument/2006/relationships" id="258" r:id="R9db381c028b84c2a"/>
    <p:sldId xmlns:r="http://schemas.openxmlformats.org/officeDocument/2006/relationships" id="259" r:id="Rbfd6086e739a4346"/>
    <p:sldId xmlns:r="http://schemas.openxmlformats.org/officeDocument/2006/relationships" id="260" r:id="R415dc6b703534ae2"/>
    <p:sldId xmlns:r="http://schemas.openxmlformats.org/officeDocument/2006/relationships" id="261" r:id="R0da12872f5e3430e"/>
    <p:sldId xmlns:r="http://schemas.openxmlformats.org/officeDocument/2006/relationships" id="262" r:id="R05fb3cbfdfd2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826c2fc234cb6" /><Relationship Type="http://schemas.openxmlformats.org/officeDocument/2006/relationships/slide" Target="/ppt/slides/slide1.xml" Id="R2f63ec1671a74681" /><Relationship Type="http://schemas.openxmlformats.org/officeDocument/2006/relationships/slide" Target="/ppt/slides/slide2.xml" Id="R664deb9f4c014a2b" /><Relationship Type="http://schemas.openxmlformats.org/officeDocument/2006/relationships/slide" Target="/ppt/slides/slide3.xml" Id="R9db381c028b84c2a" /><Relationship Type="http://schemas.openxmlformats.org/officeDocument/2006/relationships/slide" Target="/ppt/slides/slide4.xml" Id="Rbfd6086e739a4346" /><Relationship Type="http://schemas.openxmlformats.org/officeDocument/2006/relationships/slide" Target="/ppt/slides/slide5.xml" Id="R415dc6b703534ae2" /><Relationship Type="http://schemas.openxmlformats.org/officeDocument/2006/relationships/slide" Target="/ppt/slides/slide6.xml" Id="R0da12872f5e3430e" /><Relationship Type="http://schemas.openxmlformats.org/officeDocument/2006/relationships/slide" Target="/ppt/slides/slide7.xml" Id="R05fb3cbfdfd2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1b25f5f3c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470a722124582" /><Relationship Type="http://schemas.openxmlformats.org/officeDocument/2006/relationships/theme" Target="/ppt/slideMasters/theme/theme1.xml" Id="R56151ef5835547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470a72212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c96f80ff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2a72212c348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5ddaa480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93515dc7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a23f01067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d9ef6c73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a6416eef4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PIROTEE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PIROTEE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INVEST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PIROTEE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PIROTEE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PIROTEE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1 494 634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PIROTEE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SADIQ PIROTEE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PIROTEE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1467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PIROTEE INVEST AS</a:t>
            </a:r>
          </a:p>
        </p:txBody>
      </p:sp>
    </p:spTree>
  </p:cSld>
  <p:clrMapOvr>
    <a:masterClrMapping xmlns:a="http://schemas.openxmlformats.org/drawingml/2006/main"/>
  </p:clrMapOvr>
</p:sld>
</file>