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8edf76e09140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7157a743524ace"/>
  </p:sldMasterIdLst>
  <p:sldIdLst>
    <p:sldId xmlns:r="http://schemas.openxmlformats.org/officeDocument/2006/relationships" id="256" r:id="Rab8ca0758d174455"/>
    <p:sldId xmlns:r="http://schemas.openxmlformats.org/officeDocument/2006/relationships" id="257" r:id="Rab00b45aa3d74d3e"/>
    <p:sldId xmlns:r="http://schemas.openxmlformats.org/officeDocument/2006/relationships" id="258" r:id="Rdb2c4613b71f4f5e"/>
    <p:sldId xmlns:r="http://schemas.openxmlformats.org/officeDocument/2006/relationships" id="259" r:id="R73263dd41eb4447b"/>
    <p:sldId xmlns:r="http://schemas.openxmlformats.org/officeDocument/2006/relationships" id="260" r:id="R62ab037694474c10"/>
    <p:sldId xmlns:r="http://schemas.openxmlformats.org/officeDocument/2006/relationships" id="261" r:id="Rc5406094703b47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7157a743524ace" /><Relationship Type="http://schemas.openxmlformats.org/officeDocument/2006/relationships/slide" Target="/ppt/slides/slide1.xml" Id="Rab8ca0758d174455" /><Relationship Type="http://schemas.openxmlformats.org/officeDocument/2006/relationships/slide" Target="/ppt/slides/slide2.xml" Id="Rab00b45aa3d74d3e" /><Relationship Type="http://schemas.openxmlformats.org/officeDocument/2006/relationships/slide" Target="/ppt/slides/slide3.xml" Id="Rdb2c4613b71f4f5e" /><Relationship Type="http://schemas.openxmlformats.org/officeDocument/2006/relationships/slide" Target="/ppt/slides/slide4.xml" Id="R73263dd41eb4447b" /><Relationship Type="http://schemas.openxmlformats.org/officeDocument/2006/relationships/slide" Target="/ppt/slides/slide5.xml" Id="R62ab037694474c10" /><Relationship Type="http://schemas.openxmlformats.org/officeDocument/2006/relationships/slide" Target="/ppt/slides/slide6.xml" Id="Rc5406094703b47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17317d7b34e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2251a67ff4efe" /><Relationship Type="http://schemas.openxmlformats.org/officeDocument/2006/relationships/theme" Target="/ppt/slideMasters/theme/theme1.xml" Id="Ref3c31c4defc42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72251a67ff4e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2d3bb1ab547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cb0c613df4b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e89e4b2c74b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3df69aef541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5bd2ef64e4d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3d3d88d174f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BOREALIS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BOREALIS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936 295 800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