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c98ad08944e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c3c5213fff4a81"/>
  </p:sldMasterIdLst>
  <p:sldIdLst>
    <p:sldId xmlns:r="http://schemas.openxmlformats.org/officeDocument/2006/relationships" id="256" r:id="R9c6726e4edd64135"/>
    <p:sldId xmlns:r="http://schemas.openxmlformats.org/officeDocument/2006/relationships" id="257" r:id="Ra54669ad502641e9"/>
    <p:sldId xmlns:r="http://schemas.openxmlformats.org/officeDocument/2006/relationships" id="258" r:id="R849f26ff417841ab"/>
    <p:sldId xmlns:r="http://schemas.openxmlformats.org/officeDocument/2006/relationships" id="259" r:id="R97a6a16a33d34de1"/>
    <p:sldId xmlns:r="http://schemas.openxmlformats.org/officeDocument/2006/relationships" id="260" r:id="Ra4c9ef9323a04d3f"/>
    <p:sldId xmlns:r="http://schemas.openxmlformats.org/officeDocument/2006/relationships" id="261" r:id="R57d464dc9878419a"/>
    <p:sldId xmlns:r="http://schemas.openxmlformats.org/officeDocument/2006/relationships" id="262" r:id="R2144c195236143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3c5213fff4a81" /><Relationship Type="http://schemas.openxmlformats.org/officeDocument/2006/relationships/slide" Target="/ppt/slides/slide1.xml" Id="R9c6726e4edd64135" /><Relationship Type="http://schemas.openxmlformats.org/officeDocument/2006/relationships/slide" Target="/ppt/slides/slide2.xml" Id="Ra54669ad502641e9" /><Relationship Type="http://schemas.openxmlformats.org/officeDocument/2006/relationships/slide" Target="/ppt/slides/slide3.xml" Id="R849f26ff417841ab" /><Relationship Type="http://schemas.openxmlformats.org/officeDocument/2006/relationships/slide" Target="/ppt/slides/slide4.xml" Id="R97a6a16a33d34de1" /><Relationship Type="http://schemas.openxmlformats.org/officeDocument/2006/relationships/slide" Target="/ppt/slides/slide5.xml" Id="Ra4c9ef9323a04d3f" /><Relationship Type="http://schemas.openxmlformats.org/officeDocument/2006/relationships/slide" Target="/ppt/slides/slide6.xml" Id="R57d464dc9878419a" /><Relationship Type="http://schemas.openxmlformats.org/officeDocument/2006/relationships/slide" Target="/ppt/slides/slide7.xml" Id="R2144c195236143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46bb08a87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29fbf8f9a4686" /><Relationship Type="http://schemas.openxmlformats.org/officeDocument/2006/relationships/theme" Target="/ppt/slideMasters/theme/theme1.xml" Id="R3cfa58dd6c2e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29fbf8f9a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d9a6cbc3846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568b07a39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b71ce1d8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71481bc8443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ca1075a4746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ee0647a7a40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6b366634d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MASTER STRATEGY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STRATEGY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MASTER STRATEGY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STRATEGY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STRATEGY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STRATEGY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1 974 799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STRATEGY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BRUUN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STRATEGY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Rådyrvegen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MASTER STRATEGY INVEST AS</a:t>
            </a:r>
          </a:p>
        </p:txBody>
      </p:sp>
    </p:spTree>
  </p:cSld>
  <p:clrMapOvr>
    <a:masterClrMapping xmlns:a="http://schemas.openxmlformats.org/drawingml/2006/main"/>
  </p:clrMapOvr>
</p:sld>
</file>