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e9c83fa66e42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b5069a532a46e1"/>
  </p:sldMasterIdLst>
  <p:sldIdLst>
    <p:sldId xmlns:r="http://schemas.openxmlformats.org/officeDocument/2006/relationships" id="256" r:id="R3aad077929fa4f2f"/>
    <p:sldId xmlns:r="http://schemas.openxmlformats.org/officeDocument/2006/relationships" id="257" r:id="Rf09f977690d64191"/>
    <p:sldId xmlns:r="http://schemas.openxmlformats.org/officeDocument/2006/relationships" id="258" r:id="Rdc20e1627d69411a"/>
    <p:sldId xmlns:r="http://schemas.openxmlformats.org/officeDocument/2006/relationships" id="259" r:id="Rd8c17bd846f04117"/>
    <p:sldId xmlns:r="http://schemas.openxmlformats.org/officeDocument/2006/relationships" id="260" r:id="R3989f0b0fb31450b"/>
    <p:sldId xmlns:r="http://schemas.openxmlformats.org/officeDocument/2006/relationships" id="261" r:id="R4a5f254146ee4974"/>
    <p:sldId xmlns:r="http://schemas.openxmlformats.org/officeDocument/2006/relationships" id="262" r:id="R9e136676ffe543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b5069a532a46e1" /><Relationship Type="http://schemas.openxmlformats.org/officeDocument/2006/relationships/slide" Target="/ppt/slides/slide1.xml" Id="R3aad077929fa4f2f" /><Relationship Type="http://schemas.openxmlformats.org/officeDocument/2006/relationships/slide" Target="/ppt/slides/slide2.xml" Id="Rf09f977690d64191" /><Relationship Type="http://schemas.openxmlformats.org/officeDocument/2006/relationships/slide" Target="/ppt/slides/slide3.xml" Id="Rdc20e1627d69411a" /><Relationship Type="http://schemas.openxmlformats.org/officeDocument/2006/relationships/slide" Target="/ppt/slides/slide4.xml" Id="Rd8c17bd846f04117" /><Relationship Type="http://schemas.openxmlformats.org/officeDocument/2006/relationships/slide" Target="/ppt/slides/slide5.xml" Id="R3989f0b0fb31450b" /><Relationship Type="http://schemas.openxmlformats.org/officeDocument/2006/relationships/slide" Target="/ppt/slides/slide6.xml" Id="R4a5f254146ee4974" /><Relationship Type="http://schemas.openxmlformats.org/officeDocument/2006/relationships/slide" Target="/ppt/slides/slide7.xml" Id="R9e136676ffe543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4f09ca2c246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8a0f8bce74bbb" /><Relationship Type="http://schemas.openxmlformats.org/officeDocument/2006/relationships/theme" Target="/ppt/slideMasters/theme/theme1.xml" Id="R7f077ffbb7874b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58a0f8bce74b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15f0fb3f548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eb8fdbbc848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0f7d0d51d46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601eedfa44f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21082364549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bd72d1a364f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de9a1180644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SMN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SMN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845 574 356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106 376 021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82 576 032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485 421 564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793 596 420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88,7 %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GUDBRANDSDAL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SØRE SUNNMØRE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LOM OG SKJÅK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95 77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smnregnskap@smnregnskap.no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936 285 066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