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b99ac4fa449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a6899829646db"/>
  </p:sldMasterIdLst>
  <p:sldIdLst>
    <p:sldId xmlns:r="http://schemas.openxmlformats.org/officeDocument/2006/relationships" id="256" r:id="Reb6aeca0b737436b"/>
    <p:sldId xmlns:r="http://schemas.openxmlformats.org/officeDocument/2006/relationships" id="257" r:id="R62b2207d156f43a4"/>
    <p:sldId xmlns:r="http://schemas.openxmlformats.org/officeDocument/2006/relationships" id="258" r:id="Rabae15e8d3ff42f7"/>
    <p:sldId xmlns:r="http://schemas.openxmlformats.org/officeDocument/2006/relationships" id="259" r:id="R3f1904a9e00b442e"/>
    <p:sldId xmlns:r="http://schemas.openxmlformats.org/officeDocument/2006/relationships" id="260" r:id="R6788a2283cc84703"/>
    <p:sldId xmlns:r="http://schemas.openxmlformats.org/officeDocument/2006/relationships" id="261" r:id="R141ba039ce1240c7"/>
    <p:sldId xmlns:r="http://schemas.openxmlformats.org/officeDocument/2006/relationships" id="262" r:id="R2bc3fdd12e9a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a6899829646db" /><Relationship Type="http://schemas.openxmlformats.org/officeDocument/2006/relationships/slide" Target="/ppt/slides/slide1.xml" Id="Reb6aeca0b737436b" /><Relationship Type="http://schemas.openxmlformats.org/officeDocument/2006/relationships/slide" Target="/ppt/slides/slide2.xml" Id="R62b2207d156f43a4" /><Relationship Type="http://schemas.openxmlformats.org/officeDocument/2006/relationships/slide" Target="/ppt/slides/slide3.xml" Id="Rabae15e8d3ff42f7" /><Relationship Type="http://schemas.openxmlformats.org/officeDocument/2006/relationships/slide" Target="/ppt/slides/slide4.xml" Id="R3f1904a9e00b442e" /><Relationship Type="http://schemas.openxmlformats.org/officeDocument/2006/relationships/slide" Target="/ppt/slides/slide5.xml" Id="R6788a2283cc84703" /><Relationship Type="http://schemas.openxmlformats.org/officeDocument/2006/relationships/slide" Target="/ppt/slides/slide6.xml" Id="R141ba039ce1240c7" /><Relationship Type="http://schemas.openxmlformats.org/officeDocument/2006/relationships/slide" Target="/ppt/slides/slide7.xml" Id="R2bc3fdd12e9a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6a0aafec1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5f958599844f9" /><Relationship Type="http://schemas.openxmlformats.org/officeDocument/2006/relationships/theme" Target="/ppt/slideMasters/theme/theme1.xml" Id="R38a68e1e5601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5f9585998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aec303b31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8037206f9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b8c8844b9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87c20cd02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e072c0f57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85fac6f24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f3f7b0b9d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KEYLOFSEN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KEYLOFSEN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KEYSER HERLOFSEN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Ensjøsvingen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936 244 025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