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210526ee0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85b87dc0549d0"/>
  </p:sldMasterIdLst>
  <p:sldIdLst>
    <p:sldId xmlns:r="http://schemas.openxmlformats.org/officeDocument/2006/relationships" id="256" r:id="R94da2978ebb544d5"/>
    <p:sldId xmlns:r="http://schemas.openxmlformats.org/officeDocument/2006/relationships" id="257" r:id="Rc0e5a2ecd7344732"/>
    <p:sldId xmlns:r="http://schemas.openxmlformats.org/officeDocument/2006/relationships" id="258" r:id="R3984065f40a24a7b"/>
    <p:sldId xmlns:r="http://schemas.openxmlformats.org/officeDocument/2006/relationships" id="259" r:id="Rf85bd56d16be4901"/>
    <p:sldId xmlns:r="http://schemas.openxmlformats.org/officeDocument/2006/relationships" id="260" r:id="Rf97aa05007cb49e7"/>
    <p:sldId xmlns:r="http://schemas.openxmlformats.org/officeDocument/2006/relationships" id="261" r:id="Rb4f44326f7c94a50"/>
    <p:sldId xmlns:r="http://schemas.openxmlformats.org/officeDocument/2006/relationships" id="262" r:id="R949626403603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85b87dc0549d0" /><Relationship Type="http://schemas.openxmlformats.org/officeDocument/2006/relationships/slide" Target="/ppt/slides/slide1.xml" Id="R94da2978ebb544d5" /><Relationship Type="http://schemas.openxmlformats.org/officeDocument/2006/relationships/slide" Target="/ppt/slides/slide2.xml" Id="Rc0e5a2ecd7344732" /><Relationship Type="http://schemas.openxmlformats.org/officeDocument/2006/relationships/slide" Target="/ppt/slides/slide3.xml" Id="R3984065f40a24a7b" /><Relationship Type="http://schemas.openxmlformats.org/officeDocument/2006/relationships/slide" Target="/ppt/slides/slide4.xml" Id="Rf85bd56d16be4901" /><Relationship Type="http://schemas.openxmlformats.org/officeDocument/2006/relationships/slide" Target="/ppt/slides/slide5.xml" Id="Rf97aa05007cb49e7" /><Relationship Type="http://schemas.openxmlformats.org/officeDocument/2006/relationships/slide" Target="/ppt/slides/slide6.xml" Id="Rb4f44326f7c94a50" /><Relationship Type="http://schemas.openxmlformats.org/officeDocument/2006/relationships/slide" Target="/ppt/slides/slide7.xml" Id="R949626403603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6ea813f78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996e0b91443c" /><Relationship Type="http://schemas.openxmlformats.org/officeDocument/2006/relationships/theme" Target="/ppt/slideMasters/theme/theme1.xml" Id="R52e86ab1f63b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a996e0b91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e4241f85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a162bae7c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3a175c70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473a0d428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2cf4c8d7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4e7aa36c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927d8ccd5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WILHELMUS CORNELIA SMITS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936 224 873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MARCS AS</a:t>
            </a:r>
          </a:p>
        </p:txBody>
      </p:sp>
    </p:spTree>
  </p:cSld>
  <p:clrMapOvr>
    <a:masterClrMapping xmlns:a="http://schemas.openxmlformats.org/drawingml/2006/main"/>
  </p:clrMapOvr>
</p:sld>
</file>