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719740ad747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e011c9289a4f00"/>
  </p:sldMasterIdLst>
  <p:sldIdLst>
    <p:sldId xmlns:r="http://schemas.openxmlformats.org/officeDocument/2006/relationships" id="256" r:id="R360b9d69ec4a4600"/>
    <p:sldId xmlns:r="http://schemas.openxmlformats.org/officeDocument/2006/relationships" id="257" r:id="R800eede4031347ba"/>
    <p:sldId xmlns:r="http://schemas.openxmlformats.org/officeDocument/2006/relationships" id="258" r:id="R765c50b5eec241da"/>
    <p:sldId xmlns:r="http://schemas.openxmlformats.org/officeDocument/2006/relationships" id="259" r:id="R9278ca55166e4050"/>
    <p:sldId xmlns:r="http://schemas.openxmlformats.org/officeDocument/2006/relationships" id="260" r:id="Rabffcf56a6f8480d"/>
    <p:sldId xmlns:r="http://schemas.openxmlformats.org/officeDocument/2006/relationships" id="261" r:id="Reb1554c426424a09"/>
    <p:sldId xmlns:r="http://schemas.openxmlformats.org/officeDocument/2006/relationships" id="262" r:id="Rcd45fa68bbbc42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011c9289a4f00" /><Relationship Type="http://schemas.openxmlformats.org/officeDocument/2006/relationships/slide" Target="/ppt/slides/slide1.xml" Id="R360b9d69ec4a4600" /><Relationship Type="http://schemas.openxmlformats.org/officeDocument/2006/relationships/slide" Target="/ppt/slides/slide2.xml" Id="R800eede4031347ba" /><Relationship Type="http://schemas.openxmlformats.org/officeDocument/2006/relationships/slide" Target="/ppt/slides/slide3.xml" Id="R765c50b5eec241da" /><Relationship Type="http://schemas.openxmlformats.org/officeDocument/2006/relationships/slide" Target="/ppt/slides/slide4.xml" Id="R9278ca55166e4050" /><Relationship Type="http://schemas.openxmlformats.org/officeDocument/2006/relationships/slide" Target="/ppt/slides/slide5.xml" Id="Rabffcf56a6f8480d" /><Relationship Type="http://schemas.openxmlformats.org/officeDocument/2006/relationships/slide" Target="/ppt/slides/slide6.xml" Id="Reb1554c426424a09" /><Relationship Type="http://schemas.openxmlformats.org/officeDocument/2006/relationships/slide" Target="/ppt/slides/slide7.xml" Id="Rcd45fa68bbbc42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8576f658b4e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99e7c53994614" /><Relationship Type="http://schemas.openxmlformats.org/officeDocument/2006/relationships/theme" Target="/ppt/slideMasters/theme/theme1.xml" Id="R61a7f74145d64e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199e7c5399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952abe6a443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48f514da64a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a4b2d250446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5c90ba6e948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890a7114847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d5b23ecd147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0b031cbb540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ADAM-NICOLAI MATHISEN HUATORPET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Adam Huatorpet, Bygdøy allé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936 220 843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KAPITAL AS</a:t>
            </a:r>
          </a:p>
        </p:txBody>
      </p:sp>
    </p:spTree>
  </p:cSld>
  <p:clrMapOvr>
    <a:masterClrMapping xmlns:a="http://schemas.openxmlformats.org/drawingml/2006/main"/>
  </p:clrMapOvr>
</p:sld>
</file>