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f4525fdcc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2aff82204498f"/>
  </p:sldMasterIdLst>
  <p:sldIdLst>
    <p:sldId xmlns:r="http://schemas.openxmlformats.org/officeDocument/2006/relationships" id="256" r:id="R04ebe0c96b5f4fd1"/>
    <p:sldId xmlns:r="http://schemas.openxmlformats.org/officeDocument/2006/relationships" id="257" r:id="R58ef9cc93fb345e2"/>
    <p:sldId xmlns:r="http://schemas.openxmlformats.org/officeDocument/2006/relationships" id="258" r:id="R8f89b70689764e5f"/>
    <p:sldId xmlns:r="http://schemas.openxmlformats.org/officeDocument/2006/relationships" id="259" r:id="R2f6277099abd40f7"/>
    <p:sldId xmlns:r="http://schemas.openxmlformats.org/officeDocument/2006/relationships" id="260" r:id="R88f545d8b1dc4657"/>
    <p:sldId xmlns:r="http://schemas.openxmlformats.org/officeDocument/2006/relationships" id="261" r:id="R4783e7f9cead4a92"/>
    <p:sldId xmlns:r="http://schemas.openxmlformats.org/officeDocument/2006/relationships" id="262" r:id="Re1e4f9a612e3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2aff82204498f" /><Relationship Type="http://schemas.openxmlformats.org/officeDocument/2006/relationships/slide" Target="/ppt/slides/slide1.xml" Id="R04ebe0c96b5f4fd1" /><Relationship Type="http://schemas.openxmlformats.org/officeDocument/2006/relationships/slide" Target="/ppt/slides/slide2.xml" Id="R58ef9cc93fb345e2" /><Relationship Type="http://schemas.openxmlformats.org/officeDocument/2006/relationships/slide" Target="/ppt/slides/slide3.xml" Id="R8f89b70689764e5f" /><Relationship Type="http://schemas.openxmlformats.org/officeDocument/2006/relationships/slide" Target="/ppt/slides/slide4.xml" Id="R2f6277099abd40f7" /><Relationship Type="http://schemas.openxmlformats.org/officeDocument/2006/relationships/slide" Target="/ppt/slides/slide5.xml" Id="R88f545d8b1dc4657" /><Relationship Type="http://schemas.openxmlformats.org/officeDocument/2006/relationships/slide" Target="/ppt/slides/slide6.xml" Id="R4783e7f9cead4a92" /><Relationship Type="http://schemas.openxmlformats.org/officeDocument/2006/relationships/slide" Target="/ppt/slides/slide7.xml" Id="Re1e4f9a612e3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2f22d234c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a3f1f7b064dc4" /><Relationship Type="http://schemas.openxmlformats.org/officeDocument/2006/relationships/theme" Target="/ppt/slideMasters/theme/theme1.xml" Id="R893e759875ad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a3f1f7b06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21c98f88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eb09b580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2cddbc4c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8632fb2fc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744180408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c34a8f9a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50df2f95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TJØM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Tjøm Eikeland, Myrhaugen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TJØM AS</a:t>
            </a:r>
          </a:p>
        </p:txBody>
      </p:sp>
    </p:spTree>
  </p:cSld>
  <p:clrMapOvr>
    <a:masterClrMapping xmlns:a="http://schemas.openxmlformats.org/drawingml/2006/main"/>
  </p:clrMapOvr>
</p:sld>
</file>