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d281bcc59c40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2f83f0a9f44a05"/>
  </p:sldMasterIdLst>
  <p:sldIdLst>
    <p:sldId xmlns:r="http://schemas.openxmlformats.org/officeDocument/2006/relationships" id="256" r:id="R7502c40318714508"/>
    <p:sldId xmlns:r="http://schemas.openxmlformats.org/officeDocument/2006/relationships" id="257" r:id="R257f17051d624b21"/>
    <p:sldId xmlns:r="http://schemas.openxmlformats.org/officeDocument/2006/relationships" id="258" r:id="R2d921d3e45bc42ae"/>
    <p:sldId xmlns:r="http://schemas.openxmlformats.org/officeDocument/2006/relationships" id="259" r:id="R53561784f66b481c"/>
    <p:sldId xmlns:r="http://schemas.openxmlformats.org/officeDocument/2006/relationships" id="260" r:id="Rc6b431b9467d4d05"/>
    <p:sldId xmlns:r="http://schemas.openxmlformats.org/officeDocument/2006/relationships" id="261" r:id="Rc7cf0608216b43db"/>
    <p:sldId xmlns:r="http://schemas.openxmlformats.org/officeDocument/2006/relationships" id="262" r:id="R6c8560022c1a4b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2f83f0a9f44a05" /><Relationship Type="http://schemas.openxmlformats.org/officeDocument/2006/relationships/slide" Target="/ppt/slides/slide1.xml" Id="R7502c40318714508" /><Relationship Type="http://schemas.openxmlformats.org/officeDocument/2006/relationships/slide" Target="/ppt/slides/slide2.xml" Id="R257f17051d624b21" /><Relationship Type="http://schemas.openxmlformats.org/officeDocument/2006/relationships/slide" Target="/ppt/slides/slide3.xml" Id="R2d921d3e45bc42ae" /><Relationship Type="http://schemas.openxmlformats.org/officeDocument/2006/relationships/slide" Target="/ppt/slides/slide4.xml" Id="R53561784f66b481c" /><Relationship Type="http://schemas.openxmlformats.org/officeDocument/2006/relationships/slide" Target="/ppt/slides/slide5.xml" Id="Rc6b431b9467d4d05" /><Relationship Type="http://schemas.openxmlformats.org/officeDocument/2006/relationships/slide" Target="/ppt/slides/slide6.xml" Id="Rc7cf0608216b43db" /><Relationship Type="http://schemas.openxmlformats.org/officeDocument/2006/relationships/slide" Target="/ppt/slides/slide7.xml" Id="R6c8560022c1a4b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c22bdbbc4743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fa80c15a88464e" /><Relationship Type="http://schemas.openxmlformats.org/officeDocument/2006/relationships/theme" Target="/ppt/slideMasters/theme/theme1.xml" Id="R18362c28dc1648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fa80c15a8846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a221115174f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178193f0b4e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e4e739c4c4f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0f978eafc4d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54a8f4c974b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3c2cb3bfa4e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cb94c78ba4d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CHRIRON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CHRIRON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CHRIRON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CHRIRON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CHRIRON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CHRIRON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−106 698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16 718 044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16 742 033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CHRIRON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JOHAN RØNNEBERG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RØNNEBERG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INGEBORG LOUISE RØNNEBERG HØKLIE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 RØNNEBERG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CHRIRON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Dagaliveien 34A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936 133 460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CHRIRON HOLDING AS</a:t>
            </a:r>
          </a:p>
        </p:txBody>
      </p:sp>
    </p:spTree>
  </p:cSld>
  <p:clrMapOvr>
    <a:masterClrMapping xmlns:a="http://schemas.openxmlformats.org/drawingml/2006/main"/>
  </p:clrMapOvr>
</p:sld>
</file>