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1126e3aca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8837f5217449a"/>
  </p:sldMasterIdLst>
  <p:sldIdLst>
    <p:sldId xmlns:r="http://schemas.openxmlformats.org/officeDocument/2006/relationships" id="256" r:id="R66c3a2a80c924355"/>
    <p:sldId xmlns:r="http://schemas.openxmlformats.org/officeDocument/2006/relationships" id="257" r:id="Re66e9f3c2b624fd0"/>
    <p:sldId xmlns:r="http://schemas.openxmlformats.org/officeDocument/2006/relationships" id="258" r:id="R41506ffef3304c11"/>
    <p:sldId xmlns:r="http://schemas.openxmlformats.org/officeDocument/2006/relationships" id="259" r:id="R0c91ba35e22c41d0"/>
    <p:sldId xmlns:r="http://schemas.openxmlformats.org/officeDocument/2006/relationships" id="260" r:id="Rcb646117df584b2e"/>
    <p:sldId xmlns:r="http://schemas.openxmlformats.org/officeDocument/2006/relationships" id="261" r:id="R8a24443d87b74239"/>
    <p:sldId xmlns:r="http://schemas.openxmlformats.org/officeDocument/2006/relationships" id="262" r:id="Ree819bb1c704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8837f5217449a" /><Relationship Type="http://schemas.openxmlformats.org/officeDocument/2006/relationships/slide" Target="/ppt/slides/slide1.xml" Id="R66c3a2a80c924355" /><Relationship Type="http://schemas.openxmlformats.org/officeDocument/2006/relationships/slide" Target="/ppt/slides/slide2.xml" Id="Re66e9f3c2b624fd0" /><Relationship Type="http://schemas.openxmlformats.org/officeDocument/2006/relationships/slide" Target="/ppt/slides/slide3.xml" Id="R41506ffef3304c11" /><Relationship Type="http://schemas.openxmlformats.org/officeDocument/2006/relationships/slide" Target="/ppt/slides/slide4.xml" Id="R0c91ba35e22c41d0" /><Relationship Type="http://schemas.openxmlformats.org/officeDocument/2006/relationships/slide" Target="/ppt/slides/slide5.xml" Id="Rcb646117df584b2e" /><Relationship Type="http://schemas.openxmlformats.org/officeDocument/2006/relationships/slide" Target="/ppt/slides/slide6.xml" Id="R8a24443d87b74239" /><Relationship Type="http://schemas.openxmlformats.org/officeDocument/2006/relationships/slide" Target="/ppt/slides/slide7.xml" Id="Ree819bb1c704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e7e04a7be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37a146394723" /><Relationship Type="http://schemas.openxmlformats.org/officeDocument/2006/relationships/theme" Target="/ppt/slideMasters/theme/theme1.xml" Id="Rc08205958131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037a14639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15177dc6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e50101df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208031a7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bcdd2413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0e493489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fc184bcb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87f3a60f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