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b21715fb5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f162781a24299"/>
  </p:sldMasterIdLst>
  <p:sldIdLst>
    <p:sldId xmlns:r="http://schemas.openxmlformats.org/officeDocument/2006/relationships" id="256" r:id="Rc6d65fdfacc44bef"/>
    <p:sldId xmlns:r="http://schemas.openxmlformats.org/officeDocument/2006/relationships" id="257" r:id="R0b4da271ef5d4ec3"/>
    <p:sldId xmlns:r="http://schemas.openxmlformats.org/officeDocument/2006/relationships" id="258" r:id="R00c72baa8ee14df6"/>
    <p:sldId xmlns:r="http://schemas.openxmlformats.org/officeDocument/2006/relationships" id="259" r:id="R5be220817eee428f"/>
    <p:sldId xmlns:r="http://schemas.openxmlformats.org/officeDocument/2006/relationships" id="260" r:id="R3a2bae8ad353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f162781a24299" /><Relationship Type="http://schemas.openxmlformats.org/officeDocument/2006/relationships/slide" Target="/ppt/slides/slide1.xml" Id="Rc6d65fdfacc44bef" /><Relationship Type="http://schemas.openxmlformats.org/officeDocument/2006/relationships/slide" Target="/ppt/slides/slide2.xml" Id="R0b4da271ef5d4ec3" /><Relationship Type="http://schemas.openxmlformats.org/officeDocument/2006/relationships/slide" Target="/ppt/slides/slide3.xml" Id="R00c72baa8ee14df6" /><Relationship Type="http://schemas.openxmlformats.org/officeDocument/2006/relationships/slide" Target="/ppt/slides/slide4.xml" Id="R5be220817eee428f" /><Relationship Type="http://schemas.openxmlformats.org/officeDocument/2006/relationships/slide" Target="/ppt/slides/slide5.xml" Id="R3a2bae8ad353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af84d1f14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745b3f8ad46c7" /><Relationship Type="http://schemas.openxmlformats.org/officeDocument/2006/relationships/theme" Target="/ppt/slideMasters/theme/theme1.xml" Id="R18d8db4eaa8e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745b3f8ad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635ecb8c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f3864423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e2435bc3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877db3ae3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ec919252a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