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10e29fdd0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57b914742432e"/>
  </p:sldMasterIdLst>
  <p:sldIdLst>
    <p:sldId xmlns:r="http://schemas.openxmlformats.org/officeDocument/2006/relationships" id="256" r:id="R7d4d9127977143e7"/>
    <p:sldId xmlns:r="http://schemas.openxmlformats.org/officeDocument/2006/relationships" id="257" r:id="R962a5f913128439b"/>
    <p:sldId xmlns:r="http://schemas.openxmlformats.org/officeDocument/2006/relationships" id="258" r:id="R1f743b78c6aa4aec"/>
    <p:sldId xmlns:r="http://schemas.openxmlformats.org/officeDocument/2006/relationships" id="259" r:id="Rf3ad1071c75b40f0"/>
    <p:sldId xmlns:r="http://schemas.openxmlformats.org/officeDocument/2006/relationships" id="260" r:id="R2e7c93c677474c5b"/>
    <p:sldId xmlns:r="http://schemas.openxmlformats.org/officeDocument/2006/relationships" id="261" r:id="R6aa1920dfab9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57b914742432e" /><Relationship Type="http://schemas.openxmlformats.org/officeDocument/2006/relationships/slide" Target="/ppt/slides/slide1.xml" Id="R7d4d9127977143e7" /><Relationship Type="http://schemas.openxmlformats.org/officeDocument/2006/relationships/slide" Target="/ppt/slides/slide2.xml" Id="R962a5f913128439b" /><Relationship Type="http://schemas.openxmlformats.org/officeDocument/2006/relationships/slide" Target="/ppt/slides/slide3.xml" Id="R1f743b78c6aa4aec" /><Relationship Type="http://schemas.openxmlformats.org/officeDocument/2006/relationships/slide" Target="/ppt/slides/slide4.xml" Id="Rf3ad1071c75b40f0" /><Relationship Type="http://schemas.openxmlformats.org/officeDocument/2006/relationships/slide" Target="/ppt/slides/slide5.xml" Id="R2e7c93c677474c5b" /><Relationship Type="http://schemas.openxmlformats.org/officeDocument/2006/relationships/slide" Target="/ppt/slides/slide6.xml" Id="R6aa1920dfab9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ef36db7de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0b303d8344be" /><Relationship Type="http://schemas.openxmlformats.org/officeDocument/2006/relationships/theme" Target="/ppt/slideMasters/theme/theme1.xml" Id="Rb095c3235d92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60b303d83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2e283c41e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217c3d6e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5fbf48a10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b90a287c0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ff20b0862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3ee6b5bf5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petter.reistad@nvisible.co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935 989 493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