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83865e951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e3a9ddd1144bc"/>
  </p:sldMasterIdLst>
  <p:sldIdLst>
    <p:sldId xmlns:r="http://schemas.openxmlformats.org/officeDocument/2006/relationships" id="256" r:id="R4fc82e1f99af4d99"/>
    <p:sldId xmlns:r="http://schemas.openxmlformats.org/officeDocument/2006/relationships" id="257" r:id="R0eac58d62c584e06"/>
    <p:sldId xmlns:r="http://schemas.openxmlformats.org/officeDocument/2006/relationships" id="258" r:id="Rf8f1b3e34fd54a01"/>
    <p:sldId xmlns:r="http://schemas.openxmlformats.org/officeDocument/2006/relationships" id="259" r:id="R8914b454a507495e"/>
    <p:sldId xmlns:r="http://schemas.openxmlformats.org/officeDocument/2006/relationships" id="260" r:id="Re2124096347e4d8e"/>
    <p:sldId xmlns:r="http://schemas.openxmlformats.org/officeDocument/2006/relationships" id="261" r:id="R6a3602003c28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e3a9ddd1144bc" /><Relationship Type="http://schemas.openxmlformats.org/officeDocument/2006/relationships/slide" Target="/ppt/slides/slide1.xml" Id="R4fc82e1f99af4d99" /><Relationship Type="http://schemas.openxmlformats.org/officeDocument/2006/relationships/slide" Target="/ppt/slides/slide2.xml" Id="R0eac58d62c584e06" /><Relationship Type="http://schemas.openxmlformats.org/officeDocument/2006/relationships/slide" Target="/ppt/slides/slide3.xml" Id="Rf8f1b3e34fd54a01" /><Relationship Type="http://schemas.openxmlformats.org/officeDocument/2006/relationships/slide" Target="/ppt/slides/slide4.xml" Id="R8914b454a507495e" /><Relationship Type="http://schemas.openxmlformats.org/officeDocument/2006/relationships/slide" Target="/ppt/slides/slide5.xml" Id="Re2124096347e4d8e" /><Relationship Type="http://schemas.openxmlformats.org/officeDocument/2006/relationships/slide" Target="/ppt/slides/slide6.xml" Id="R6a3602003c28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bab73d741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79639b99439f" /><Relationship Type="http://schemas.openxmlformats.org/officeDocument/2006/relationships/theme" Target="/ppt/slideMasters/theme/theme1.xml" Id="R1b4a3c3c7500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179639b99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3b3cd5da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9d76e297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e2b41a67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d1f8802c1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0947188b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edb7428e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GIERTSEN PORTEMONE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GIERTSEN PORTEMONE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PORTEMONE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GIERTSEN PORTEMONE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GIERTSEN PORTEMONE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GIERTSEN PORTEMONE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CHRISTOPHER GIERTSEN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GIERTSEN PORTEMONE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Hostvetveien 485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935 969 182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GIERTSEN PORTEMONE AS</a:t>
            </a:r>
          </a:p>
        </p:txBody>
      </p:sp>
    </p:spTree>
  </p:cSld>
  <p:clrMapOvr>
    <a:masterClrMapping xmlns:a="http://schemas.openxmlformats.org/drawingml/2006/main"/>
  </p:clrMapOvr>
</p:sld>
</file>