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4842f321484b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0fd14bcf2f481e"/>
  </p:sldMasterIdLst>
  <p:sldIdLst>
    <p:sldId xmlns:r="http://schemas.openxmlformats.org/officeDocument/2006/relationships" id="256" r:id="R4c4df3f5640e44d6"/>
    <p:sldId xmlns:r="http://schemas.openxmlformats.org/officeDocument/2006/relationships" id="257" r:id="Rabdd5f66f6e945a8"/>
    <p:sldId xmlns:r="http://schemas.openxmlformats.org/officeDocument/2006/relationships" id="258" r:id="Rccf22ceaeb134001"/>
    <p:sldId xmlns:r="http://schemas.openxmlformats.org/officeDocument/2006/relationships" id="259" r:id="Rd3eb84f0870b487e"/>
    <p:sldId xmlns:r="http://schemas.openxmlformats.org/officeDocument/2006/relationships" id="260" r:id="R53f25ace41bd402a"/>
    <p:sldId xmlns:r="http://schemas.openxmlformats.org/officeDocument/2006/relationships" id="261" r:id="R1e8c1d32e47f484b"/>
    <p:sldId xmlns:r="http://schemas.openxmlformats.org/officeDocument/2006/relationships" id="262" r:id="Re656b9afd65449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0fd14bcf2f481e" /><Relationship Type="http://schemas.openxmlformats.org/officeDocument/2006/relationships/slide" Target="/ppt/slides/slide1.xml" Id="R4c4df3f5640e44d6" /><Relationship Type="http://schemas.openxmlformats.org/officeDocument/2006/relationships/slide" Target="/ppt/slides/slide2.xml" Id="Rabdd5f66f6e945a8" /><Relationship Type="http://schemas.openxmlformats.org/officeDocument/2006/relationships/slide" Target="/ppt/slides/slide3.xml" Id="Rccf22ceaeb134001" /><Relationship Type="http://schemas.openxmlformats.org/officeDocument/2006/relationships/slide" Target="/ppt/slides/slide4.xml" Id="Rd3eb84f0870b487e" /><Relationship Type="http://schemas.openxmlformats.org/officeDocument/2006/relationships/slide" Target="/ppt/slides/slide5.xml" Id="R53f25ace41bd402a" /><Relationship Type="http://schemas.openxmlformats.org/officeDocument/2006/relationships/slide" Target="/ppt/slides/slide6.xml" Id="R1e8c1d32e47f484b" /><Relationship Type="http://schemas.openxmlformats.org/officeDocument/2006/relationships/slide" Target="/ppt/slides/slide7.xml" Id="Re656b9afd65449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c16f8e63794f7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a7c36812d4b4b" /><Relationship Type="http://schemas.openxmlformats.org/officeDocument/2006/relationships/theme" Target="/ppt/slideMasters/theme/theme1.xml" Id="R9076cc5c155142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2a7c36812d4b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106af406b4c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ebfb628f740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b721c747748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1266c8a4a4d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a16ff5942843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43668f8e6045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06aaff2f841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VIKEN ACCOUNTING SOLUTIONS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 ACCOUNTING SOLUTIONS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−408 505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−408 486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591 514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709 344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 BUSINESS SOLUTIONS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OAG INVEST AS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Kveldroveien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935 813 808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VIKEN ACCOUNTING SOLUTIONS AS</a:t>
            </a:r>
          </a:p>
        </p:txBody>
      </p:sp>
    </p:spTree>
  </p:cSld>
  <p:clrMapOvr>
    <a:masterClrMapping xmlns:a="http://schemas.openxmlformats.org/drawingml/2006/main"/>
  </p:clrMapOvr>
</p:sld>
</file>