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ba8868fbdf40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6c11ed63914479"/>
  </p:sldMasterIdLst>
  <p:sldIdLst>
    <p:sldId xmlns:r="http://schemas.openxmlformats.org/officeDocument/2006/relationships" id="256" r:id="R4bbce05e4a6c4d38"/>
    <p:sldId xmlns:r="http://schemas.openxmlformats.org/officeDocument/2006/relationships" id="257" r:id="Rfeb474952eed4e42"/>
    <p:sldId xmlns:r="http://schemas.openxmlformats.org/officeDocument/2006/relationships" id="258" r:id="R4342d6d7fdfb4036"/>
    <p:sldId xmlns:r="http://schemas.openxmlformats.org/officeDocument/2006/relationships" id="259" r:id="R43fd100eb4b44ec3"/>
    <p:sldId xmlns:r="http://schemas.openxmlformats.org/officeDocument/2006/relationships" id="260" r:id="Ree8eecdbb0f24a91"/>
    <p:sldId xmlns:r="http://schemas.openxmlformats.org/officeDocument/2006/relationships" id="261" r:id="R81670a34273844c8"/>
    <p:sldId xmlns:r="http://schemas.openxmlformats.org/officeDocument/2006/relationships" id="262" r:id="R0a4fcb091f4144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6c11ed63914479" /><Relationship Type="http://schemas.openxmlformats.org/officeDocument/2006/relationships/slide" Target="/ppt/slides/slide1.xml" Id="R4bbce05e4a6c4d38" /><Relationship Type="http://schemas.openxmlformats.org/officeDocument/2006/relationships/slide" Target="/ppt/slides/slide2.xml" Id="Rfeb474952eed4e42" /><Relationship Type="http://schemas.openxmlformats.org/officeDocument/2006/relationships/slide" Target="/ppt/slides/slide3.xml" Id="R4342d6d7fdfb4036" /><Relationship Type="http://schemas.openxmlformats.org/officeDocument/2006/relationships/slide" Target="/ppt/slides/slide4.xml" Id="R43fd100eb4b44ec3" /><Relationship Type="http://schemas.openxmlformats.org/officeDocument/2006/relationships/slide" Target="/ppt/slides/slide5.xml" Id="Ree8eecdbb0f24a91" /><Relationship Type="http://schemas.openxmlformats.org/officeDocument/2006/relationships/slide" Target="/ppt/slides/slide6.xml" Id="R81670a34273844c8" /><Relationship Type="http://schemas.openxmlformats.org/officeDocument/2006/relationships/slide" Target="/ppt/slides/slide7.xml" Id="R0a4fcb091f4144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99d17a9d4c4c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cefb4365a49ca" /><Relationship Type="http://schemas.openxmlformats.org/officeDocument/2006/relationships/theme" Target="/ppt/slideMasters/theme/theme1.xml" Id="R963da6fb5b7740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9cefb4365a49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00328844b40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2e759fe1d4d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5a0bff5ce40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bbedcc1364b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810f4d4e34f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3575ac37e44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953b548464d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BEIC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BEIC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1 029 565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SKRÅMM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Magasinparken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935 786 932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BEIC INVEST AS</a:t>
            </a:r>
          </a:p>
        </p:txBody>
      </p:sp>
    </p:spTree>
  </p:cSld>
  <p:clrMapOvr>
    <a:masterClrMapping xmlns:a="http://schemas.openxmlformats.org/drawingml/2006/main"/>
  </p:clrMapOvr>
</p:sld>
</file>