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e576f781e4d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dc646511a4a49"/>
  </p:sldMasterIdLst>
  <p:sldIdLst>
    <p:sldId xmlns:r="http://schemas.openxmlformats.org/officeDocument/2006/relationships" id="256" r:id="R8d342e3b74ac45e5"/>
    <p:sldId xmlns:r="http://schemas.openxmlformats.org/officeDocument/2006/relationships" id="257" r:id="R6a0440fbf1e648d8"/>
    <p:sldId xmlns:r="http://schemas.openxmlformats.org/officeDocument/2006/relationships" id="258" r:id="R36cd7a25d94a4fce"/>
    <p:sldId xmlns:r="http://schemas.openxmlformats.org/officeDocument/2006/relationships" id="259" r:id="Rb8ffdd72ff2d4a78"/>
    <p:sldId xmlns:r="http://schemas.openxmlformats.org/officeDocument/2006/relationships" id="260" r:id="R12785dcf71a9437c"/>
    <p:sldId xmlns:r="http://schemas.openxmlformats.org/officeDocument/2006/relationships" id="261" r:id="Ra45cf02a72e0404d"/>
    <p:sldId xmlns:r="http://schemas.openxmlformats.org/officeDocument/2006/relationships" id="262" r:id="R2b50eadf4efb47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dc646511a4a49" /><Relationship Type="http://schemas.openxmlformats.org/officeDocument/2006/relationships/slide" Target="/ppt/slides/slide1.xml" Id="R8d342e3b74ac45e5" /><Relationship Type="http://schemas.openxmlformats.org/officeDocument/2006/relationships/slide" Target="/ppt/slides/slide2.xml" Id="R6a0440fbf1e648d8" /><Relationship Type="http://schemas.openxmlformats.org/officeDocument/2006/relationships/slide" Target="/ppt/slides/slide3.xml" Id="R36cd7a25d94a4fce" /><Relationship Type="http://schemas.openxmlformats.org/officeDocument/2006/relationships/slide" Target="/ppt/slides/slide4.xml" Id="Rb8ffdd72ff2d4a78" /><Relationship Type="http://schemas.openxmlformats.org/officeDocument/2006/relationships/slide" Target="/ppt/slides/slide5.xml" Id="R12785dcf71a9437c" /><Relationship Type="http://schemas.openxmlformats.org/officeDocument/2006/relationships/slide" Target="/ppt/slides/slide6.xml" Id="Ra45cf02a72e0404d" /><Relationship Type="http://schemas.openxmlformats.org/officeDocument/2006/relationships/slide" Target="/ppt/slides/slide7.xml" Id="R2b50eadf4efb47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858da1443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1f1aa1f744296" /><Relationship Type="http://schemas.openxmlformats.org/officeDocument/2006/relationships/theme" Target="/ppt/slideMasters/theme/theme1.xml" Id="R42429a1ab9cc45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81f1aa1f7442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0365235ea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a97f51f4542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eaaec872c42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986f2096b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af8e8a953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d848f471b4a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7aa4e03bf4f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CTRL35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CTRL35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11 291 988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JAKOBSEN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935 761 468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