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22c7e486c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64b8b5f654fea"/>
  </p:sldMasterIdLst>
  <p:sldIdLst>
    <p:sldId xmlns:r="http://schemas.openxmlformats.org/officeDocument/2006/relationships" id="256" r:id="R52bff7125f4a479a"/>
    <p:sldId xmlns:r="http://schemas.openxmlformats.org/officeDocument/2006/relationships" id="257" r:id="R5ae47d01d4ef4e0d"/>
    <p:sldId xmlns:r="http://schemas.openxmlformats.org/officeDocument/2006/relationships" id="258" r:id="Radf7e1645d004608"/>
    <p:sldId xmlns:r="http://schemas.openxmlformats.org/officeDocument/2006/relationships" id="259" r:id="Ra02c3300ed4940b2"/>
    <p:sldId xmlns:r="http://schemas.openxmlformats.org/officeDocument/2006/relationships" id="260" r:id="R93369429c10d4314"/>
    <p:sldId xmlns:r="http://schemas.openxmlformats.org/officeDocument/2006/relationships" id="261" r:id="R9a8c2394c0ca4093"/>
    <p:sldId xmlns:r="http://schemas.openxmlformats.org/officeDocument/2006/relationships" id="262" r:id="R25397814ef68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64b8b5f654fea" /><Relationship Type="http://schemas.openxmlformats.org/officeDocument/2006/relationships/slide" Target="/ppt/slides/slide1.xml" Id="R52bff7125f4a479a" /><Relationship Type="http://schemas.openxmlformats.org/officeDocument/2006/relationships/slide" Target="/ppt/slides/slide2.xml" Id="R5ae47d01d4ef4e0d" /><Relationship Type="http://schemas.openxmlformats.org/officeDocument/2006/relationships/slide" Target="/ppt/slides/slide3.xml" Id="Radf7e1645d004608" /><Relationship Type="http://schemas.openxmlformats.org/officeDocument/2006/relationships/slide" Target="/ppt/slides/slide4.xml" Id="Ra02c3300ed4940b2" /><Relationship Type="http://schemas.openxmlformats.org/officeDocument/2006/relationships/slide" Target="/ppt/slides/slide5.xml" Id="R93369429c10d4314" /><Relationship Type="http://schemas.openxmlformats.org/officeDocument/2006/relationships/slide" Target="/ppt/slides/slide6.xml" Id="R9a8c2394c0ca4093" /><Relationship Type="http://schemas.openxmlformats.org/officeDocument/2006/relationships/slide" Target="/ppt/slides/slide7.xml" Id="R25397814ef68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f981c3117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2ceb150f4031" /><Relationship Type="http://schemas.openxmlformats.org/officeDocument/2006/relationships/theme" Target="/ppt/slideMasters/theme/theme1.xml" Id="Rdfd21e07b64a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12ceb150f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973baf2e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2ce51054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7e6e8109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b708a0fc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2a13a604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5d618f79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ad59dbd9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TEICHMANN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TEICHMANN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IRENE FOTLAND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GRANBERG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935 746 671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