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37f2fa776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fe41eb2864fed"/>
  </p:sldMasterIdLst>
  <p:sldIdLst>
    <p:sldId xmlns:r="http://schemas.openxmlformats.org/officeDocument/2006/relationships" id="256" r:id="R95f5c7544ef84fc1"/>
    <p:sldId xmlns:r="http://schemas.openxmlformats.org/officeDocument/2006/relationships" id="257" r:id="Rb78205e3d64e4b78"/>
    <p:sldId xmlns:r="http://schemas.openxmlformats.org/officeDocument/2006/relationships" id="258" r:id="Rd9ce087aadaa46a7"/>
    <p:sldId xmlns:r="http://schemas.openxmlformats.org/officeDocument/2006/relationships" id="259" r:id="R28bf85436b8d41c5"/>
    <p:sldId xmlns:r="http://schemas.openxmlformats.org/officeDocument/2006/relationships" id="260" r:id="R663588ad638a46fa"/>
    <p:sldId xmlns:r="http://schemas.openxmlformats.org/officeDocument/2006/relationships" id="261" r:id="R7e2df864c5ee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fe41eb2864fed" /><Relationship Type="http://schemas.openxmlformats.org/officeDocument/2006/relationships/slide" Target="/ppt/slides/slide1.xml" Id="R95f5c7544ef84fc1" /><Relationship Type="http://schemas.openxmlformats.org/officeDocument/2006/relationships/slide" Target="/ppt/slides/slide2.xml" Id="Rb78205e3d64e4b78" /><Relationship Type="http://schemas.openxmlformats.org/officeDocument/2006/relationships/slide" Target="/ppt/slides/slide3.xml" Id="Rd9ce087aadaa46a7" /><Relationship Type="http://schemas.openxmlformats.org/officeDocument/2006/relationships/slide" Target="/ppt/slides/slide4.xml" Id="R28bf85436b8d41c5" /><Relationship Type="http://schemas.openxmlformats.org/officeDocument/2006/relationships/slide" Target="/ppt/slides/slide5.xml" Id="R663588ad638a46fa" /><Relationship Type="http://schemas.openxmlformats.org/officeDocument/2006/relationships/slide" Target="/ppt/slides/slide6.xml" Id="R7e2df864c5ee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0557ca808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07408c884906" /><Relationship Type="http://schemas.openxmlformats.org/officeDocument/2006/relationships/theme" Target="/ppt/slideMasters/theme/theme1.xml" Id="R0abecfa23238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907408c88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03194549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c5e763d6e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e52ef9e0d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d8b5b7f3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ca0e29406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b3dbad18a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