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38c019c06541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6876db27364931"/>
  </p:sldMasterIdLst>
  <p:sldIdLst>
    <p:sldId xmlns:r="http://schemas.openxmlformats.org/officeDocument/2006/relationships" id="256" r:id="Rfa21e665d1304402"/>
    <p:sldId xmlns:r="http://schemas.openxmlformats.org/officeDocument/2006/relationships" id="257" r:id="R633f259844fd4917"/>
    <p:sldId xmlns:r="http://schemas.openxmlformats.org/officeDocument/2006/relationships" id="258" r:id="R9b3db75e4615436f"/>
    <p:sldId xmlns:r="http://schemas.openxmlformats.org/officeDocument/2006/relationships" id="259" r:id="Reff223893af3439a"/>
    <p:sldId xmlns:r="http://schemas.openxmlformats.org/officeDocument/2006/relationships" id="260" r:id="R190802410a834c10"/>
    <p:sldId xmlns:r="http://schemas.openxmlformats.org/officeDocument/2006/relationships" id="261" r:id="R6e41e0c46ecd4e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6876db27364931" /><Relationship Type="http://schemas.openxmlformats.org/officeDocument/2006/relationships/slide" Target="/ppt/slides/slide1.xml" Id="Rfa21e665d1304402" /><Relationship Type="http://schemas.openxmlformats.org/officeDocument/2006/relationships/slide" Target="/ppt/slides/slide2.xml" Id="R633f259844fd4917" /><Relationship Type="http://schemas.openxmlformats.org/officeDocument/2006/relationships/slide" Target="/ppt/slides/slide3.xml" Id="R9b3db75e4615436f" /><Relationship Type="http://schemas.openxmlformats.org/officeDocument/2006/relationships/slide" Target="/ppt/slides/slide4.xml" Id="Reff223893af3439a" /><Relationship Type="http://schemas.openxmlformats.org/officeDocument/2006/relationships/slide" Target="/ppt/slides/slide5.xml" Id="R190802410a834c10" /><Relationship Type="http://schemas.openxmlformats.org/officeDocument/2006/relationships/slide" Target="/ppt/slides/slide6.xml" Id="R6e41e0c46ecd4e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b6ba66fcb46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3cf7c54b148f5" /><Relationship Type="http://schemas.openxmlformats.org/officeDocument/2006/relationships/theme" Target="/ppt/slideMasters/theme/theme1.xml" Id="Rc3b8fe517a294d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d3cf7c54b148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d8e3af8734c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e836859284c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46f33cd9449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1eb2b08f84f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4d613ea9147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7e38f7e3a49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ENORA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935 701 430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