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1e8249044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1173b2f69422d"/>
  </p:sldMasterIdLst>
  <p:sldIdLst>
    <p:sldId xmlns:r="http://schemas.openxmlformats.org/officeDocument/2006/relationships" id="256" r:id="R9fb8c7892c7142c4"/>
    <p:sldId xmlns:r="http://schemas.openxmlformats.org/officeDocument/2006/relationships" id="257" r:id="R01f8497d9b9c4879"/>
    <p:sldId xmlns:r="http://schemas.openxmlformats.org/officeDocument/2006/relationships" id="258" r:id="R89456a9efb4a43df"/>
    <p:sldId xmlns:r="http://schemas.openxmlformats.org/officeDocument/2006/relationships" id="259" r:id="R896df4523d7042b0"/>
    <p:sldId xmlns:r="http://schemas.openxmlformats.org/officeDocument/2006/relationships" id="260" r:id="Rb082caae36874285"/>
    <p:sldId xmlns:r="http://schemas.openxmlformats.org/officeDocument/2006/relationships" id="261" r:id="R2bbd584cd31c4ecd"/>
    <p:sldId xmlns:r="http://schemas.openxmlformats.org/officeDocument/2006/relationships" id="262" r:id="Rc4e22fdfc639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1173b2f69422d" /><Relationship Type="http://schemas.openxmlformats.org/officeDocument/2006/relationships/slide" Target="/ppt/slides/slide1.xml" Id="R9fb8c7892c7142c4" /><Relationship Type="http://schemas.openxmlformats.org/officeDocument/2006/relationships/slide" Target="/ppt/slides/slide2.xml" Id="R01f8497d9b9c4879" /><Relationship Type="http://schemas.openxmlformats.org/officeDocument/2006/relationships/slide" Target="/ppt/slides/slide3.xml" Id="R89456a9efb4a43df" /><Relationship Type="http://schemas.openxmlformats.org/officeDocument/2006/relationships/slide" Target="/ppt/slides/slide4.xml" Id="R896df4523d7042b0" /><Relationship Type="http://schemas.openxmlformats.org/officeDocument/2006/relationships/slide" Target="/ppt/slides/slide5.xml" Id="Rb082caae36874285" /><Relationship Type="http://schemas.openxmlformats.org/officeDocument/2006/relationships/slide" Target="/ppt/slides/slide6.xml" Id="R2bbd584cd31c4ecd" /><Relationship Type="http://schemas.openxmlformats.org/officeDocument/2006/relationships/slide" Target="/ppt/slides/slide7.xml" Id="Rc4e22fdfc639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5462957e5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ef51b2dbb47e8" /><Relationship Type="http://schemas.openxmlformats.org/officeDocument/2006/relationships/theme" Target="/ppt/slideMasters/theme/theme1.xml" Id="R6c4c9f801faa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ef51b2dbb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d4bf5017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52faf5df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5399120b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7f95449a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4ef994a7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7d63036bb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8d2c0cb5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AKAS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AMIT DUTTA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935 664 845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AKAS HOLDING AS</a:t>
            </a:r>
          </a:p>
        </p:txBody>
      </p:sp>
    </p:spTree>
  </p:cSld>
  <p:clrMapOvr>
    <a:masterClrMapping xmlns:a="http://schemas.openxmlformats.org/drawingml/2006/main"/>
  </p:clrMapOvr>
</p:sld>
</file>