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6bea7275a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de383e0264462"/>
  </p:sldMasterIdLst>
  <p:sldIdLst>
    <p:sldId xmlns:r="http://schemas.openxmlformats.org/officeDocument/2006/relationships" id="256" r:id="R94d2dfe9b1d0488e"/>
    <p:sldId xmlns:r="http://schemas.openxmlformats.org/officeDocument/2006/relationships" id="257" r:id="R23671ac240fb4f3d"/>
    <p:sldId xmlns:r="http://schemas.openxmlformats.org/officeDocument/2006/relationships" id="258" r:id="R6cd68a459a9a4350"/>
    <p:sldId xmlns:r="http://schemas.openxmlformats.org/officeDocument/2006/relationships" id="259" r:id="R6d2005290d854a2d"/>
    <p:sldId xmlns:r="http://schemas.openxmlformats.org/officeDocument/2006/relationships" id="260" r:id="Rc567188f09574c6a"/>
    <p:sldId xmlns:r="http://schemas.openxmlformats.org/officeDocument/2006/relationships" id="261" r:id="Ra05bdfa9c5da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de383e0264462" /><Relationship Type="http://schemas.openxmlformats.org/officeDocument/2006/relationships/slide" Target="/ppt/slides/slide1.xml" Id="R94d2dfe9b1d0488e" /><Relationship Type="http://schemas.openxmlformats.org/officeDocument/2006/relationships/slide" Target="/ppt/slides/slide2.xml" Id="R23671ac240fb4f3d" /><Relationship Type="http://schemas.openxmlformats.org/officeDocument/2006/relationships/slide" Target="/ppt/slides/slide3.xml" Id="R6cd68a459a9a4350" /><Relationship Type="http://schemas.openxmlformats.org/officeDocument/2006/relationships/slide" Target="/ppt/slides/slide4.xml" Id="R6d2005290d854a2d" /><Relationship Type="http://schemas.openxmlformats.org/officeDocument/2006/relationships/slide" Target="/ppt/slides/slide5.xml" Id="Rc567188f09574c6a" /><Relationship Type="http://schemas.openxmlformats.org/officeDocument/2006/relationships/slide" Target="/ppt/slides/slide6.xml" Id="Ra05bdfa9c5da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c1fb36c34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d19dc332a416c" /><Relationship Type="http://schemas.openxmlformats.org/officeDocument/2006/relationships/theme" Target="/ppt/slideMasters/theme/theme1.xml" Id="R421908455866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d19dc332a41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6ae792351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cf18db51c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86de12bbd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d80a863a9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de5dd85f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7e20fe953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