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4e05777e4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bceef05c04c1e"/>
  </p:sldMasterIdLst>
  <p:sldIdLst>
    <p:sldId xmlns:r="http://schemas.openxmlformats.org/officeDocument/2006/relationships" id="256" r:id="R5e43ea68b2a043d8"/>
    <p:sldId xmlns:r="http://schemas.openxmlformats.org/officeDocument/2006/relationships" id="257" r:id="R526d15d7ae7045bb"/>
    <p:sldId xmlns:r="http://schemas.openxmlformats.org/officeDocument/2006/relationships" id="258" r:id="Rd63eb15c4b9440fe"/>
    <p:sldId xmlns:r="http://schemas.openxmlformats.org/officeDocument/2006/relationships" id="259" r:id="Raca0ad8c54e240c8"/>
    <p:sldId xmlns:r="http://schemas.openxmlformats.org/officeDocument/2006/relationships" id="260" r:id="R23b0b063036149b7"/>
    <p:sldId xmlns:r="http://schemas.openxmlformats.org/officeDocument/2006/relationships" id="261" r:id="Rb4a8f2e337d44ca7"/>
    <p:sldId xmlns:r="http://schemas.openxmlformats.org/officeDocument/2006/relationships" id="262" r:id="Rb400f0b4817c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bceef05c04c1e" /><Relationship Type="http://schemas.openxmlformats.org/officeDocument/2006/relationships/slide" Target="/ppt/slides/slide1.xml" Id="R5e43ea68b2a043d8" /><Relationship Type="http://schemas.openxmlformats.org/officeDocument/2006/relationships/slide" Target="/ppt/slides/slide2.xml" Id="R526d15d7ae7045bb" /><Relationship Type="http://schemas.openxmlformats.org/officeDocument/2006/relationships/slide" Target="/ppt/slides/slide3.xml" Id="Rd63eb15c4b9440fe" /><Relationship Type="http://schemas.openxmlformats.org/officeDocument/2006/relationships/slide" Target="/ppt/slides/slide4.xml" Id="Raca0ad8c54e240c8" /><Relationship Type="http://schemas.openxmlformats.org/officeDocument/2006/relationships/slide" Target="/ppt/slides/slide5.xml" Id="R23b0b063036149b7" /><Relationship Type="http://schemas.openxmlformats.org/officeDocument/2006/relationships/slide" Target="/ppt/slides/slide6.xml" Id="Rb4a8f2e337d44ca7" /><Relationship Type="http://schemas.openxmlformats.org/officeDocument/2006/relationships/slide" Target="/ppt/slides/slide7.xml" Id="Rb400f0b4817c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ae0235cac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e3d3cf5824486" /><Relationship Type="http://schemas.openxmlformats.org/officeDocument/2006/relationships/theme" Target="/ppt/slideMasters/theme/theme1.xml" Id="R3ca6928800fc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e3d3cf582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256e9d6ba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8ccee540d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f4ab429db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0fdec8703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e322089c347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52e38fbc342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69afbb2b0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B&amp;G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B&amp;G INVESTERING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2 043 500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FREDRIK STEPHANSEN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Sømsveien 68B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INVESTERING AS</a:t>
            </a:r>
          </a:p>
        </p:txBody>
      </p:sp>
    </p:spTree>
  </p:cSld>
  <p:clrMapOvr>
    <a:masterClrMapping xmlns:a="http://schemas.openxmlformats.org/drawingml/2006/main"/>
  </p:clrMapOvr>
</p:sld>
</file>